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60" r:id="rId4"/>
    <p:sldMasterId id="2147483678" r:id="rId5"/>
  </p:sldMasterIdLst>
  <p:notesMasterIdLst>
    <p:notesMasterId r:id="rId58"/>
  </p:notesMasterIdLst>
  <p:sldIdLst>
    <p:sldId id="266" r:id="rId6"/>
    <p:sldId id="424" r:id="rId7"/>
    <p:sldId id="435" r:id="rId8"/>
    <p:sldId id="425" r:id="rId9"/>
    <p:sldId id="442" r:id="rId10"/>
    <p:sldId id="460" r:id="rId11"/>
    <p:sldId id="461" r:id="rId12"/>
    <p:sldId id="438" r:id="rId13"/>
    <p:sldId id="439" r:id="rId14"/>
    <p:sldId id="440" r:id="rId15"/>
    <p:sldId id="441" r:id="rId16"/>
    <p:sldId id="443" r:id="rId17"/>
    <p:sldId id="444" r:id="rId18"/>
    <p:sldId id="445" r:id="rId19"/>
    <p:sldId id="447" r:id="rId20"/>
    <p:sldId id="446" r:id="rId21"/>
    <p:sldId id="448" r:id="rId22"/>
    <p:sldId id="449" r:id="rId23"/>
    <p:sldId id="456" r:id="rId24"/>
    <p:sldId id="457" r:id="rId25"/>
    <p:sldId id="458" r:id="rId26"/>
    <p:sldId id="459" r:id="rId27"/>
    <p:sldId id="462" r:id="rId28"/>
    <p:sldId id="463" r:id="rId29"/>
    <p:sldId id="464" r:id="rId30"/>
    <p:sldId id="465" r:id="rId31"/>
    <p:sldId id="467" r:id="rId32"/>
    <p:sldId id="466" r:id="rId33"/>
    <p:sldId id="468" r:id="rId34"/>
    <p:sldId id="470" r:id="rId35"/>
    <p:sldId id="469" r:id="rId36"/>
    <p:sldId id="471" r:id="rId37"/>
    <p:sldId id="472" r:id="rId38"/>
    <p:sldId id="473" r:id="rId39"/>
    <p:sldId id="474" r:id="rId40"/>
    <p:sldId id="475" r:id="rId41"/>
    <p:sldId id="476" r:id="rId42"/>
    <p:sldId id="477" r:id="rId43"/>
    <p:sldId id="280" r:id="rId44"/>
    <p:sldId id="278" r:id="rId45"/>
    <p:sldId id="279" r:id="rId46"/>
    <p:sldId id="281" r:id="rId47"/>
    <p:sldId id="282" r:id="rId48"/>
    <p:sldId id="283" r:id="rId49"/>
    <p:sldId id="284" r:id="rId50"/>
    <p:sldId id="285" r:id="rId51"/>
    <p:sldId id="286" r:id="rId52"/>
    <p:sldId id="287" r:id="rId53"/>
    <p:sldId id="289" r:id="rId54"/>
    <p:sldId id="288" r:id="rId55"/>
    <p:sldId id="290" r:id="rId56"/>
    <p:sldId id="391" r:id="rId5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111" d="100"/>
          <a:sy n="111" d="100"/>
        </p:scale>
        <p:origin x="594" y="96"/>
      </p:cViewPr>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notesMaster" Target="notesMasters/notesMaster1.xml"/><Relationship Id="rId5" Type="http://schemas.openxmlformats.org/officeDocument/2006/relationships/slideMaster" Target="slideMasters/slideMaster2.xml"/><Relationship Id="rId61" Type="http://schemas.openxmlformats.org/officeDocument/2006/relationships/theme" Target="theme/theme1.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presProps" Target="presProp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CD81C89-AC0D-4BFF-9223-D3157C1DDC5B}" type="datetimeFigureOut">
              <a:rPr lang="en-US" smtClean="0"/>
              <a:t>Thursday, 5/18/2023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733D7A2-C585-48BF-BF8C-C21FDC051F77}" type="slidenum">
              <a:rPr lang="en-US" smtClean="0"/>
              <a:t>‹#›</a:t>
            </a:fld>
            <a:endParaRPr lang="en-US" dirty="0"/>
          </a:p>
        </p:txBody>
      </p:sp>
    </p:spTree>
    <p:extLst>
      <p:ext uri="{BB962C8B-B14F-4D97-AF65-F5344CB8AC3E}">
        <p14:creationId xmlns:p14="http://schemas.microsoft.com/office/powerpoint/2010/main" val="13726620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95269" y="1122363"/>
            <a:ext cx="9001462" cy="2387600"/>
          </a:xfrm>
        </p:spPr>
        <p:txBody>
          <a:bodyPr anchor="b">
            <a:normAutofit/>
          </a:bodyPr>
          <a:lstStyle>
            <a:lvl1pPr algn="ctr">
              <a:defRPr sz="4800"/>
            </a:lvl1pPr>
          </a:lstStyle>
          <a:p>
            <a:r>
              <a:rPr lang="en-US"/>
              <a:t>Click to edit Master title style</a:t>
            </a:r>
            <a:endParaRPr lang="en-US" dirty="0"/>
          </a:p>
        </p:txBody>
      </p:sp>
      <p:sp>
        <p:nvSpPr>
          <p:cNvPr id="3" name="Subtitle 2"/>
          <p:cNvSpPr>
            <a:spLocks noGrp="1"/>
          </p:cNvSpPr>
          <p:nvPr>
            <p:ph type="subTitle" idx="1"/>
          </p:nvPr>
        </p:nvSpPr>
        <p:spPr>
          <a:xfrm>
            <a:off x="1595269" y="3602038"/>
            <a:ext cx="9001462"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3A52079-6997-47B8-B262-4ED5D2EA2D74}" type="datetime1">
              <a:rPr lang="en-US" smtClean="0"/>
              <a:t>Thursday, 5/18/2023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smtClean="0"/>
              <a:pPr/>
              <a:t>‹#›</a:t>
            </a:fld>
            <a:endParaRPr lang="en-US" dirty="0"/>
          </a:p>
        </p:txBody>
      </p:sp>
    </p:spTree>
    <p:extLst>
      <p:ext uri="{BB962C8B-B14F-4D97-AF65-F5344CB8AC3E}">
        <p14:creationId xmlns:p14="http://schemas.microsoft.com/office/powerpoint/2010/main" val="7695890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3806" y="4289372"/>
            <a:ext cx="10367564" cy="819355"/>
          </a:xfrm>
        </p:spPr>
        <p:txBody>
          <a:bodyPr anchor="b">
            <a:normAutofit/>
          </a:bodyPr>
          <a:lstStyle>
            <a:lvl1pPr>
              <a:defRPr sz="2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913806" y="621321"/>
            <a:ext cx="10367564" cy="3379735"/>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5" y="5108728"/>
            <a:ext cx="10365998" cy="682472"/>
          </a:xfrm>
        </p:spPr>
        <p:txBody>
          <a:bodyP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CB83234-995D-4149-8E1E-BC120E9070D5}" type="datetime1">
              <a:rPr lang="en-US" smtClean="0"/>
              <a:t>Thursday, 5/18/2023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9E57DC2-970A-4B3E-BB1C-7A09969E49DF}" type="slidenum">
              <a:rPr lang="en-US" smtClean="0"/>
              <a:pPr/>
              <a:t>‹#›</a:t>
            </a:fld>
            <a:endParaRPr lang="en-US" dirty="0"/>
          </a:p>
        </p:txBody>
      </p:sp>
    </p:spTree>
    <p:extLst>
      <p:ext uri="{BB962C8B-B14F-4D97-AF65-F5344CB8AC3E}">
        <p14:creationId xmlns:p14="http://schemas.microsoft.com/office/powerpoint/2010/main" val="3442279024"/>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2" cy="3424859"/>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95" y="4204820"/>
            <a:ext cx="10353761" cy="159218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CB83234-995D-4149-8E1E-BC120E9070D5}" type="datetime1">
              <a:rPr lang="en-US" smtClean="0"/>
              <a:t>Thursday, 5/18/2023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9E57DC2-970A-4B3E-BB1C-7A09969E49DF}" type="slidenum">
              <a:rPr lang="en-US" smtClean="0"/>
              <a:pPr/>
              <a:t>‹#›</a:t>
            </a:fld>
            <a:endParaRPr lang="en-US" dirty="0"/>
          </a:p>
        </p:txBody>
      </p:sp>
    </p:spTree>
    <p:extLst>
      <p:ext uri="{BB962C8B-B14F-4D97-AF65-F5344CB8AC3E}">
        <p14:creationId xmlns:p14="http://schemas.microsoft.com/office/powerpoint/2010/main" val="2871319803"/>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610032"/>
            <a:ext cx="8752299" cy="426812"/>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913794" y="4204821"/>
            <a:ext cx="10353762" cy="1586380"/>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CB83234-995D-4149-8E1E-BC120E9070D5}" type="datetime1">
              <a:rPr lang="en-US" smtClean="0"/>
              <a:t>Thursday, 5/18/2023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9E57DC2-970A-4B3E-BB1C-7A09969E49DF}" type="slidenum">
              <a:rPr lang="en-US" smtClean="0"/>
              <a:pPr/>
              <a:t>‹#›</a:t>
            </a:fld>
            <a:endParaRPr lang="en-US" dirty="0"/>
          </a:p>
        </p:txBody>
      </p:sp>
      <p:sp>
        <p:nvSpPr>
          <p:cNvPr id="11" name="TextBox 10"/>
          <p:cNvSpPr txBox="1"/>
          <p:nvPr/>
        </p:nvSpPr>
        <p:spPr>
          <a:xfrm>
            <a:off x="836612" y="735241"/>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3" name="TextBox 12"/>
          <p:cNvSpPr txBox="1"/>
          <p:nvPr/>
        </p:nvSpPr>
        <p:spPr>
          <a:xfrm>
            <a:off x="10657956" y="297209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4004327063"/>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13806" y="2126942"/>
            <a:ext cx="10355327" cy="25118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94" y="4650556"/>
            <a:ext cx="10353763"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CB83234-995D-4149-8E1E-BC120E9070D5}" type="datetime1">
              <a:rPr lang="en-US" smtClean="0"/>
              <a:t>Thursday, 5/18/2023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9E57DC2-970A-4B3E-BB1C-7A09969E49DF}" type="slidenum">
              <a:rPr lang="en-US" smtClean="0"/>
              <a:pPr/>
              <a:t>‹#›</a:t>
            </a:fld>
            <a:endParaRPr lang="en-US" dirty="0"/>
          </a:p>
        </p:txBody>
      </p:sp>
    </p:spTree>
    <p:extLst>
      <p:ext uri="{BB962C8B-B14F-4D97-AF65-F5344CB8AC3E}">
        <p14:creationId xmlns:p14="http://schemas.microsoft.com/office/powerpoint/2010/main" val="63597331"/>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13794" y="609600"/>
            <a:ext cx="10353762" cy="1325563"/>
          </a:xfrm>
        </p:spPr>
        <p:txBody>
          <a:bodyPr/>
          <a:lstStyle/>
          <a:p>
            <a:r>
              <a:rPr lang="en-US"/>
              <a:t>Click to edit Master title style</a:t>
            </a:r>
            <a:endParaRPr lang="en-US" dirty="0"/>
          </a:p>
        </p:txBody>
      </p:sp>
      <p:sp>
        <p:nvSpPr>
          <p:cNvPr id="7" name="Text Placeholder 2"/>
          <p:cNvSpPr>
            <a:spLocks noGrp="1"/>
          </p:cNvSpPr>
          <p:nvPr>
            <p:ph type="body" idx="1"/>
          </p:nvPr>
        </p:nvSpPr>
        <p:spPr>
          <a:xfrm>
            <a:off x="913794" y="2088319"/>
            <a:ext cx="3298956" cy="823305"/>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913794" y="2911624"/>
            <a:ext cx="3298956"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444878" y="2088320"/>
            <a:ext cx="3298558" cy="823304"/>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444878" y="2911624"/>
            <a:ext cx="3299821"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973298" y="2088320"/>
            <a:ext cx="3291211" cy="823304"/>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976346" y="2911624"/>
            <a:ext cx="3291211"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5CB83234-995D-4149-8E1E-BC120E9070D5}" type="datetime1">
              <a:rPr lang="en-US" smtClean="0"/>
              <a:t>Thursday, 5/18/2023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9E57DC2-970A-4B3E-BB1C-7A09969E49DF}" type="slidenum">
              <a:rPr lang="en-US" smtClean="0"/>
              <a:pPr/>
              <a:t>‹#›</a:t>
            </a:fld>
            <a:endParaRPr lang="en-US" dirty="0"/>
          </a:p>
        </p:txBody>
      </p:sp>
    </p:spTree>
    <p:extLst>
      <p:ext uri="{BB962C8B-B14F-4D97-AF65-F5344CB8AC3E}">
        <p14:creationId xmlns:p14="http://schemas.microsoft.com/office/powerpoint/2010/main" val="1016682844"/>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913795" y="609600"/>
            <a:ext cx="10353762" cy="1325563"/>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13795" y="4195899"/>
            <a:ext cx="3298955"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092020" y="2298987"/>
            <a:ext cx="2940050"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913795" y="4772161"/>
            <a:ext cx="3298955" cy="101903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42701" y="4195899"/>
            <a:ext cx="3298983"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568996" y="2298987"/>
            <a:ext cx="2930525"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441348" y="4772160"/>
            <a:ext cx="3300336" cy="101903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973423" y="4195899"/>
            <a:ext cx="3289900"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8152803" y="2298987"/>
            <a:ext cx="2932113"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973298" y="4772161"/>
            <a:ext cx="3294258" cy="1019037"/>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5CB83234-995D-4149-8E1E-BC120E9070D5}" type="datetime1">
              <a:rPr lang="en-US" smtClean="0"/>
              <a:t>Thursday, 5/18/2023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9E57DC2-970A-4B3E-BB1C-7A09969E49DF}" type="slidenum">
              <a:rPr lang="en-US" smtClean="0"/>
              <a:pPr/>
              <a:t>‹#›</a:t>
            </a:fld>
            <a:endParaRPr lang="en-US" dirty="0"/>
          </a:p>
        </p:txBody>
      </p:sp>
    </p:spTree>
    <p:extLst>
      <p:ext uri="{BB962C8B-B14F-4D97-AF65-F5344CB8AC3E}">
        <p14:creationId xmlns:p14="http://schemas.microsoft.com/office/powerpoint/2010/main" val="2525608119"/>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CAC80CA-06EA-4D97-A1EC-F2A229B592C4}" type="datetime1">
              <a:rPr lang="en-US" smtClean="0"/>
              <a:t>Thursday, 5/18/2023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smtClean="0"/>
              <a:t>‹#›</a:t>
            </a:fld>
            <a:endParaRPr lang="en-US" dirty="0"/>
          </a:p>
        </p:txBody>
      </p:sp>
    </p:spTree>
    <p:extLst>
      <p:ext uri="{BB962C8B-B14F-4D97-AF65-F5344CB8AC3E}">
        <p14:creationId xmlns:p14="http://schemas.microsoft.com/office/powerpoint/2010/main" val="105256940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609599"/>
            <a:ext cx="2542657" cy="5181601"/>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913794" y="609599"/>
            <a:ext cx="7658705" cy="518160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AA60CC4-6CA2-4A99-B83B-711E420D000E}" type="datetime1">
              <a:rPr lang="en-US" smtClean="0"/>
              <a:t>Thursday, 5/18/2023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smtClean="0"/>
              <a:t>‹#›</a:t>
            </a:fld>
            <a:endParaRPr lang="en-US" dirty="0"/>
          </a:p>
        </p:txBody>
      </p:sp>
    </p:spTree>
    <p:extLst>
      <p:ext uri="{BB962C8B-B14F-4D97-AF65-F5344CB8AC3E}">
        <p14:creationId xmlns:p14="http://schemas.microsoft.com/office/powerpoint/2010/main" val="38385550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Title">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9E68F591-F3C7-4872-BBA0-0693794F4F11}"/>
              </a:ext>
            </a:extLst>
          </p:cNvPr>
          <p:cNvSpPr>
            <a:spLocks noGrp="1"/>
          </p:cNvSpPr>
          <p:nvPr>
            <p:ph type="ctrTitle" hasCustomPrompt="1"/>
          </p:nvPr>
        </p:nvSpPr>
        <p:spPr>
          <a:xfrm>
            <a:off x="7999414" y="1051551"/>
            <a:ext cx="3565524" cy="2384898"/>
          </a:xfrm>
        </p:spPr>
        <p:txBody>
          <a:bodyPr anchor="b" anchorCtr="0">
            <a:noAutofit/>
          </a:bodyPr>
          <a:lstStyle/>
          <a:p>
            <a:r>
              <a:rPr lang="en-US" sz="4800" dirty="0"/>
              <a:t>3DFloat</a:t>
            </a:r>
          </a:p>
        </p:txBody>
      </p:sp>
      <p:sp>
        <p:nvSpPr>
          <p:cNvPr id="14" name="Picture Placeholder 13">
            <a:extLst>
              <a:ext uri="{FF2B5EF4-FFF2-40B4-BE49-F238E27FC236}">
                <a16:creationId xmlns:a16="http://schemas.microsoft.com/office/drawing/2014/main" id="{967766A8-18D5-4391-8DB7-7BFF6427636C}"/>
              </a:ext>
            </a:extLst>
          </p:cNvPr>
          <p:cNvSpPr>
            <a:spLocks noGrp="1"/>
          </p:cNvSpPr>
          <p:nvPr>
            <p:ph type="pic" sz="quarter" idx="13"/>
          </p:nvPr>
        </p:nvSpPr>
        <p:spPr>
          <a:xfrm>
            <a:off x="0" y="0"/>
            <a:ext cx="7452360" cy="6858000"/>
          </a:xfrm>
          <a:solidFill>
            <a:schemeClr val="accent5"/>
          </a:solidFill>
        </p:spPr>
        <p:txBody>
          <a:bodyPr>
            <a:noAutofit/>
          </a:bodyPr>
          <a:lstStyle/>
          <a:p>
            <a:r>
              <a:rPr lang="en-US"/>
              <a:t>Click icon to add picture</a:t>
            </a:r>
          </a:p>
        </p:txBody>
      </p:sp>
      <p:sp>
        <p:nvSpPr>
          <p:cNvPr id="8" name="Oval 7">
            <a:extLst>
              <a:ext uri="{FF2B5EF4-FFF2-40B4-BE49-F238E27FC236}">
                <a16:creationId xmlns:a16="http://schemas.microsoft.com/office/drawing/2014/main" id="{938AD48E-7D67-4BE9-97B6-DB64DE5253B9}"/>
              </a:ext>
              <a:ext uri="{C183D7F6-B498-43B3-948B-1728B52AA6E4}">
                <adec:decorative xmlns:adec="http://schemas.microsoft.com/office/drawing/2017/decorative" val="1"/>
              </a:ext>
            </a:extLst>
          </p:cNvPr>
          <p:cNvSpPr>
            <a:spLocks noChangeAspect="1"/>
          </p:cNvSpPr>
          <p:nvPr userDrawn="1"/>
        </p:nvSpPr>
        <p:spPr>
          <a:xfrm>
            <a:off x="7999413" y="445272"/>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9" name="Group 8">
            <a:extLst>
              <a:ext uri="{FF2B5EF4-FFF2-40B4-BE49-F238E27FC236}">
                <a16:creationId xmlns:a16="http://schemas.microsoft.com/office/drawing/2014/main" id="{EB6FF8E2-165B-49EB-8120-14190F9491BC}"/>
              </a:ext>
              <a:ext uri="{C183D7F6-B498-43B3-948B-1728B52AA6E4}">
                <adec:decorative xmlns:adec="http://schemas.microsoft.com/office/drawing/2017/decorative" val="1"/>
              </a:ext>
            </a:extLst>
          </p:cNvPr>
          <p:cNvGrpSpPr/>
          <p:nvPr userDrawn="1"/>
        </p:nvGrpSpPr>
        <p:grpSpPr>
          <a:xfrm rot="5400000">
            <a:off x="10915300" y="5534727"/>
            <a:ext cx="667802" cy="631474"/>
            <a:chOff x="10478914" y="1506691"/>
            <a:chExt cx="667802" cy="631474"/>
          </a:xfrm>
        </p:grpSpPr>
        <p:sp>
          <p:nvSpPr>
            <p:cNvPr id="10" name="Freeform: Shape 9">
              <a:extLst>
                <a:ext uri="{FF2B5EF4-FFF2-40B4-BE49-F238E27FC236}">
                  <a16:creationId xmlns:a16="http://schemas.microsoft.com/office/drawing/2014/main" id="{79B763A7-EE7D-4306-8306-01E8C86E6350}"/>
                </a:ext>
              </a:extLst>
            </p:cNvPr>
            <p:cNvSpPr>
              <a:spLocks noChangeAspect="1"/>
            </p:cNvSpPr>
            <p:nvPr/>
          </p:nvSpPr>
          <p:spPr>
            <a:xfrm rot="8100000">
              <a:off x="10606715" y="1506691"/>
              <a:ext cx="540001" cy="631474"/>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80000"/>
                    <a:lumOff val="20000"/>
                  </a:schemeClr>
                </a:gs>
                <a:gs pos="100000">
                  <a:schemeClr val="bg2"/>
                </a:gs>
              </a:gsLst>
              <a:lin ang="600000" scaled="0"/>
            </a:gradFill>
            <a:ln>
              <a:noFill/>
            </a:ln>
            <a:effectLst>
              <a:innerShdw blurRad="101600" dist="50800" dir="7320000">
                <a:schemeClr val="accent1">
                  <a:lumMod val="60000"/>
                  <a:lumOff val="4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 name="Oval 10">
              <a:extLst>
                <a:ext uri="{FF2B5EF4-FFF2-40B4-BE49-F238E27FC236}">
                  <a16:creationId xmlns:a16="http://schemas.microsoft.com/office/drawing/2014/main" id="{4B3A935F-6844-4FCE-B0AE-5492715A58F1}"/>
                </a:ext>
              </a:extLst>
            </p:cNvPr>
            <p:cNvSpPr/>
            <p:nvPr/>
          </p:nvSpPr>
          <p:spPr>
            <a:xfrm rot="13500000">
              <a:off x="10613915" y="1424627"/>
              <a:ext cx="270000" cy="540001"/>
            </a:xfrm>
            <a:prstGeom prst="ellipse">
              <a:avLst/>
            </a:prstGeom>
            <a:solidFill>
              <a:schemeClr val="bg2">
                <a:lumMod val="90000"/>
                <a:lumOff val="10000"/>
              </a:schemeClr>
            </a:soli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3" name="Text Placeholder 2">
            <a:extLst>
              <a:ext uri="{FF2B5EF4-FFF2-40B4-BE49-F238E27FC236}">
                <a16:creationId xmlns:a16="http://schemas.microsoft.com/office/drawing/2014/main" id="{5B16EB97-6E8A-4B50-8701-7CB158044DCA}"/>
              </a:ext>
            </a:extLst>
          </p:cNvPr>
          <p:cNvSpPr>
            <a:spLocks noGrp="1"/>
          </p:cNvSpPr>
          <p:nvPr>
            <p:ph type="body" sz="quarter" idx="14"/>
          </p:nvPr>
        </p:nvSpPr>
        <p:spPr>
          <a:xfrm>
            <a:off x="7999413" y="3568700"/>
            <a:ext cx="3565524" cy="1731963"/>
          </a:xfrm>
        </p:spPr>
        <p:txBody>
          <a:bodyPr>
            <a:noAutofit/>
          </a:bodyPr>
          <a:lstStyle>
            <a:lvl1pPr>
              <a:buNone/>
              <a:defRPr sz="2000"/>
            </a:lvl1pPr>
            <a:lvl2pPr>
              <a:buNone/>
              <a:defRPr sz="2000"/>
            </a:lvl2pPr>
            <a:lvl3pPr>
              <a:buNone/>
              <a:defRPr sz="2000"/>
            </a:lvl3pPr>
            <a:lvl4pPr>
              <a:buNone/>
              <a:defRPr sz="2000"/>
            </a:lvl4pPr>
            <a:lvl5pPr>
              <a:buNone/>
              <a:defRPr sz="2000"/>
            </a:lvl5pPr>
          </a:lstStyle>
          <a:p>
            <a:pPr lvl="0"/>
            <a:r>
              <a:rPr lang="en-US"/>
              <a:t>Click to edit Master text styles</a:t>
            </a:r>
          </a:p>
        </p:txBody>
      </p:sp>
    </p:spTree>
    <p:extLst>
      <p:ext uri="{BB962C8B-B14F-4D97-AF65-F5344CB8AC3E}">
        <p14:creationId xmlns:p14="http://schemas.microsoft.com/office/powerpoint/2010/main" val="223182768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Agenda">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0923D16-1EC5-4C17-ABA8-B13A1256B36F}"/>
              </a:ext>
            </a:extLst>
          </p:cNvPr>
          <p:cNvSpPr>
            <a:spLocks noGrp="1"/>
          </p:cNvSpPr>
          <p:nvPr>
            <p:ph type="title" hasCustomPrompt="1"/>
          </p:nvPr>
        </p:nvSpPr>
        <p:spPr>
          <a:xfrm>
            <a:off x="550864" y="549275"/>
            <a:ext cx="3565524" cy="1997855"/>
          </a:xfrm>
        </p:spPr>
        <p:txBody>
          <a:bodyPr wrap="square" anchor="b" anchorCtr="0">
            <a:noAutofit/>
          </a:bodyPr>
          <a:lstStyle>
            <a:lvl1pPr>
              <a:defRPr/>
            </a:lvl1pPr>
          </a:lstStyle>
          <a:p>
            <a:r>
              <a:rPr lang="en-US" dirty="0"/>
              <a:t>Click to add title</a:t>
            </a:r>
          </a:p>
        </p:txBody>
      </p:sp>
      <p:sp>
        <p:nvSpPr>
          <p:cNvPr id="7" name="Content Placeholder 2">
            <a:extLst>
              <a:ext uri="{FF2B5EF4-FFF2-40B4-BE49-F238E27FC236}">
                <a16:creationId xmlns:a16="http://schemas.microsoft.com/office/drawing/2014/main" id="{50294D8B-CF64-4C26-8C78-57A375E7D33B}"/>
              </a:ext>
            </a:extLst>
          </p:cNvPr>
          <p:cNvSpPr>
            <a:spLocks noGrp="1"/>
          </p:cNvSpPr>
          <p:nvPr>
            <p:ph idx="1" hasCustomPrompt="1"/>
          </p:nvPr>
        </p:nvSpPr>
        <p:spPr>
          <a:xfrm>
            <a:off x="550863" y="2677306"/>
            <a:ext cx="3565525" cy="3415519"/>
          </a:xfrm>
        </p:spPr>
        <p:txBody>
          <a:bodyPr anchor="t" anchorCtr="0">
            <a:noAutofit/>
          </a:bodyPr>
          <a:lstStyle>
            <a:lvl1pPr>
              <a:buNone/>
              <a:defRPr/>
            </a:lvl1pPr>
          </a:lstStyle>
          <a:p>
            <a:pPr>
              <a:lnSpc>
                <a:spcPct val="120000"/>
              </a:lnSpc>
            </a:pPr>
            <a:r>
              <a:rPr lang="en-US" sz="1600" dirty="0"/>
              <a:t>Click to add text</a:t>
            </a:r>
          </a:p>
        </p:txBody>
      </p:sp>
      <p:sp>
        <p:nvSpPr>
          <p:cNvPr id="17" name="Picture Placeholder 16">
            <a:extLst>
              <a:ext uri="{FF2B5EF4-FFF2-40B4-BE49-F238E27FC236}">
                <a16:creationId xmlns:a16="http://schemas.microsoft.com/office/drawing/2014/main" id="{67BCF456-426F-435B-8DF0-A32A44F5A889}"/>
              </a:ext>
            </a:extLst>
          </p:cNvPr>
          <p:cNvSpPr>
            <a:spLocks noGrp="1"/>
          </p:cNvSpPr>
          <p:nvPr>
            <p:ph type="pic" sz="quarter" idx="13"/>
          </p:nvPr>
        </p:nvSpPr>
        <p:spPr>
          <a:xfrm>
            <a:off x="5208928" y="1596771"/>
            <a:ext cx="3448558" cy="3448558"/>
          </a:xfrm>
          <a:custGeom>
            <a:avLst/>
            <a:gdLst>
              <a:gd name="connsiteX0" fmla="*/ 1724279 w 3448558"/>
              <a:gd name="connsiteY0" fmla="*/ 0 h 3448558"/>
              <a:gd name="connsiteX1" fmla="*/ 3448558 w 3448558"/>
              <a:gd name="connsiteY1" fmla="*/ 1724279 h 3448558"/>
              <a:gd name="connsiteX2" fmla="*/ 1724279 w 3448558"/>
              <a:gd name="connsiteY2" fmla="*/ 3448558 h 3448558"/>
              <a:gd name="connsiteX3" fmla="*/ 0 w 3448558"/>
              <a:gd name="connsiteY3" fmla="*/ 1724279 h 3448558"/>
              <a:gd name="connsiteX4" fmla="*/ 1724279 w 3448558"/>
              <a:gd name="connsiteY4" fmla="*/ 0 h 34485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8558" h="3448558">
                <a:moveTo>
                  <a:pt x="1724279" y="0"/>
                </a:moveTo>
                <a:cubicBezTo>
                  <a:pt x="2676572" y="0"/>
                  <a:pt x="3448558" y="771986"/>
                  <a:pt x="3448558" y="1724279"/>
                </a:cubicBezTo>
                <a:cubicBezTo>
                  <a:pt x="3448558" y="2676572"/>
                  <a:pt x="2676572" y="3448558"/>
                  <a:pt x="1724279" y="3448558"/>
                </a:cubicBezTo>
                <a:cubicBezTo>
                  <a:pt x="771986" y="3448558"/>
                  <a:pt x="0" y="2676572"/>
                  <a:pt x="0" y="1724279"/>
                </a:cubicBezTo>
                <a:cubicBezTo>
                  <a:pt x="0" y="771986"/>
                  <a:pt x="771986" y="0"/>
                  <a:pt x="1724279" y="0"/>
                </a:cubicBezTo>
                <a:close/>
              </a:path>
            </a:pathLst>
          </a:custGeom>
          <a:solidFill>
            <a:schemeClr val="accent5"/>
          </a:solidFill>
        </p:spPr>
        <p:txBody>
          <a:bodyPr wrap="square">
            <a:noAutofit/>
          </a:bodyPr>
          <a:lstStyle/>
          <a:p>
            <a:r>
              <a:rPr lang="en-US"/>
              <a:t>Click icon to add picture</a:t>
            </a:r>
          </a:p>
        </p:txBody>
      </p:sp>
      <p:sp>
        <p:nvSpPr>
          <p:cNvPr id="22" name="Picture Placeholder 21">
            <a:extLst>
              <a:ext uri="{FF2B5EF4-FFF2-40B4-BE49-F238E27FC236}">
                <a16:creationId xmlns:a16="http://schemas.microsoft.com/office/drawing/2014/main" id="{4813A609-7079-46D5-9C1D-52004ABDAC9D}"/>
              </a:ext>
            </a:extLst>
          </p:cNvPr>
          <p:cNvSpPr>
            <a:spLocks noGrp="1"/>
          </p:cNvSpPr>
          <p:nvPr>
            <p:ph type="pic" sz="quarter" idx="14"/>
          </p:nvPr>
        </p:nvSpPr>
        <p:spPr>
          <a:xfrm>
            <a:off x="8918575" y="596392"/>
            <a:ext cx="2263776" cy="2263776"/>
          </a:xfrm>
          <a:custGeom>
            <a:avLst/>
            <a:gdLst>
              <a:gd name="connsiteX0" fmla="*/ 1131888 w 2263776"/>
              <a:gd name="connsiteY0" fmla="*/ 0 h 2263776"/>
              <a:gd name="connsiteX1" fmla="*/ 2263776 w 2263776"/>
              <a:gd name="connsiteY1" fmla="*/ 1131888 h 2263776"/>
              <a:gd name="connsiteX2" fmla="*/ 1131888 w 2263776"/>
              <a:gd name="connsiteY2" fmla="*/ 2263776 h 2263776"/>
              <a:gd name="connsiteX3" fmla="*/ 0 w 2263776"/>
              <a:gd name="connsiteY3" fmla="*/ 1131888 h 2263776"/>
              <a:gd name="connsiteX4" fmla="*/ 1131888 w 2263776"/>
              <a:gd name="connsiteY4" fmla="*/ 0 h 2263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3776" h="2263776">
                <a:moveTo>
                  <a:pt x="1131888" y="0"/>
                </a:moveTo>
                <a:cubicBezTo>
                  <a:pt x="1757012" y="0"/>
                  <a:pt x="2263776" y="506764"/>
                  <a:pt x="2263776" y="1131888"/>
                </a:cubicBezTo>
                <a:cubicBezTo>
                  <a:pt x="2263776" y="1757012"/>
                  <a:pt x="1757012" y="2263776"/>
                  <a:pt x="1131888" y="2263776"/>
                </a:cubicBezTo>
                <a:cubicBezTo>
                  <a:pt x="506764" y="2263776"/>
                  <a:pt x="0" y="1757012"/>
                  <a:pt x="0" y="1131888"/>
                </a:cubicBezTo>
                <a:cubicBezTo>
                  <a:pt x="0" y="506764"/>
                  <a:pt x="506764" y="0"/>
                  <a:pt x="1131888" y="0"/>
                </a:cubicBezTo>
                <a:close/>
              </a:path>
            </a:pathLst>
          </a:custGeom>
          <a:solidFill>
            <a:schemeClr val="accent5"/>
          </a:solidFill>
        </p:spPr>
        <p:txBody>
          <a:bodyPr wrap="square">
            <a:noAutofit/>
          </a:bodyPr>
          <a:lstStyle/>
          <a:p>
            <a:r>
              <a:rPr lang="en-US"/>
              <a:t>Click icon to add picture</a:t>
            </a:r>
          </a:p>
        </p:txBody>
      </p:sp>
      <p:sp>
        <p:nvSpPr>
          <p:cNvPr id="25" name="Picture Placeholder 24">
            <a:extLst>
              <a:ext uri="{FF2B5EF4-FFF2-40B4-BE49-F238E27FC236}">
                <a16:creationId xmlns:a16="http://schemas.microsoft.com/office/drawing/2014/main" id="{A14F21DF-D5E0-4C6C-BA2C-D69D65DBB18E}"/>
              </a:ext>
            </a:extLst>
          </p:cNvPr>
          <p:cNvSpPr>
            <a:spLocks noGrp="1"/>
          </p:cNvSpPr>
          <p:nvPr>
            <p:ph type="pic" sz="quarter" idx="15"/>
          </p:nvPr>
        </p:nvSpPr>
        <p:spPr>
          <a:xfrm>
            <a:off x="9091612" y="3324733"/>
            <a:ext cx="2936876" cy="2936876"/>
          </a:xfrm>
          <a:custGeom>
            <a:avLst/>
            <a:gdLst>
              <a:gd name="connsiteX0" fmla="*/ 1468438 w 2936876"/>
              <a:gd name="connsiteY0" fmla="*/ 0 h 2936876"/>
              <a:gd name="connsiteX1" fmla="*/ 2936876 w 2936876"/>
              <a:gd name="connsiteY1" fmla="*/ 1468438 h 2936876"/>
              <a:gd name="connsiteX2" fmla="*/ 1468438 w 2936876"/>
              <a:gd name="connsiteY2" fmla="*/ 2936876 h 2936876"/>
              <a:gd name="connsiteX3" fmla="*/ 0 w 2936876"/>
              <a:gd name="connsiteY3" fmla="*/ 1468438 h 2936876"/>
              <a:gd name="connsiteX4" fmla="*/ 1468438 w 2936876"/>
              <a:gd name="connsiteY4" fmla="*/ 0 h 2936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36876" h="2936876">
                <a:moveTo>
                  <a:pt x="1468438" y="0"/>
                </a:moveTo>
                <a:cubicBezTo>
                  <a:pt x="2279434" y="0"/>
                  <a:pt x="2936876" y="657442"/>
                  <a:pt x="2936876" y="1468438"/>
                </a:cubicBezTo>
                <a:cubicBezTo>
                  <a:pt x="2936876" y="2279434"/>
                  <a:pt x="2279434" y="2936876"/>
                  <a:pt x="1468438" y="2936876"/>
                </a:cubicBezTo>
                <a:cubicBezTo>
                  <a:pt x="657442" y="2936876"/>
                  <a:pt x="0" y="2279434"/>
                  <a:pt x="0" y="1468438"/>
                </a:cubicBezTo>
                <a:cubicBezTo>
                  <a:pt x="0" y="657442"/>
                  <a:pt x="657442" y="0"/>
                  <a:pt x="1468438" y="0"/>
                </a:cubicBezTo>
                <a:close/>
              </a:path>
            </a:pathLst>
          </a:custGeom>
          <a:solidFill>
            <a:schemeClr val="accent5"/>
          </a:solidFill>
        </p:spPr>
        <p:txBody>
          <a:bodyPr wrap="square">
            <a:noAutofit/>
          </a:bodyPr>
          <a:lstStyle/>
          <a:p>
            <a:r>
              <a:rPr lang="en-US"/>
              <a:t>Click icon to add picture</a:t>
            </a:r>
          </a:p>
        </p:txBody>
      </p:sp>
      <p:sp>
        <p:nvSpPr>
          <p:cNvPr id="2" name="Date Placeholder 1">
            <a:extLst>
              <a:ext uri="{FF2B5EF4-FFF2-40B4-BE49-F238E27FC236}">
                <a16:creationId xmlns:a16="http://schemas.microsoft.com/office/drawing/2014/main" id="{AB81B449-7B97-41DC-B23F-65EDCBD316A6}"/>
              </a:ext>
            </a:extLst>
          </p:cNvPr>
          <p:cNvSpPr>
            <a:spLocks noGrp="1"/>
          </p:cNvSpPr>
          <p:nvPr>
            <p:ph type="dt" sz="half" idx="10"/>
          </p:nvPr>
        </p:nvSpPr>
        <p:spPr/>
        <p:txBody>
          <a:bodyPr>
            <a:noAutofit/>
          </a:bodyPr>
          <a:lstStyle/>
          <a:p>
            <a:r>
              <a:rPr lang="en-US"/>
              <a:t>Tuesday, February 2, 20XX</a:t>
            </a:r>
          </a:p>
        </p:txBody>
      </p:sp>
      <p:sp>
        <p:nvSpPr>
          <p:cNvPr id="3" name="Footer Placeholder 2">
            <a:extLst>
              <a:ext uri="{FF2B5EF4-FFF2-40B4-BE49-F238E27FC236}">
                <a16:creationId xmlns:a16="http://schemas.microsoft.com/office/drawing/2014/main" id="{7C6B46D5-337B-4906-8412-4EEA3884FA7E}"/>
              </a:ext>
            </a:extLst>
          </p:cNvPr>
          <p:cNvSpPr>
            <a:spLocks noGrp="1"/>
          </p:cNvSpPr>
          <p:nvPr>
            <p:ph type="ftr" sz="quarter" idx="11"/>
          </p:nvPr>
        </p:nvSpPr>
        <p:spPr/>
        <p:txBody>
          <a:bodyPr>
            <a:noAutofit/>
          </a:bodyPr>
          <a:lstStyle/>
          <a:p>
            <a:r>
              <a:rPr lang="en-US"/>
              <a:t>Sample Footer Text</a:t>
            </a:r>
          </a:p>
        </p:txBody>
      </p:sp>
      <p:sp>
        <p:nvSpPr>
          <p:cNvPr id="4" name="Slide Number Placeholder 3">
            <a:extLst>
              <a:ext uri="{FF2B5EF4-FFF2-40B4-BE49-F238E27FC236}">
                <a16:creationId xmlns:a16="http://schemas.microsoft.com/office/drawing/2014/main" id="{E436F230-C9A7-407A-B923-873839C8D8A0}"/>
              </a:ext>
            </a:extLst>
          </p:cNvPr>
          <p:cNvSpPr>
            <a:spLocks noGrp="1"/>
          </p:cNvSpPr>
          <p:nvPr>
            <p:ph type="sldNum" sz="quarter" idx="12"/>
          </p:nvPr>
        </p:nvSpPr>
        <p:spPr/>
        <p:txBody>
          <a:bodyPr>
            <a:noAutofit/>
          </a:bodyPr>
          <a:lstStyle/>
          <a:p>
            <a:fld id="{DBA1B0FB-D917-4C8C-928F-313BD683BF39}" type="slidenum">
              <a:rPr lang="en-US" smtClean="0"/>
              <a:t>‹#›</a:t>
            </a:fld>
            <a:endParaRPr lang="en-US"/>
          </a:p>
        </p:txBody>
      </p:sp>
      <p:sp>
        <p:nvSpPr>
          <p:cNvPr id="6" name="Oval 5">
            <a:extLst>
              <a:ext uri="{FF2B5EF4-FFF2-40B4-BE49-F238E27FC236}">
                <a16:creationId xmlns:a16="http://schemas.microsoft.com/office/drawing/2014/main" id="{92FF63B4-C261-4597-9EE0-811D250B9D21}"/>
              </a:ext>
              <a:ext uri="{C183D7F6-B498-43B3-948B-1728B52AA6E4}">
                <adec:decorative xmlns:adec="http://schemas.microsoft.com/office/drawing/2017/decorative" val="1"/>
              </a:ext>
            </a:extLst>
          </p:cNvPr>
          <p:cNvSpPr>
            <a:spLocks noChangeAspect="1"/>
          </p:cNvSpPr>
          <p:nvPr userDrawn="1"/>
        </p:nvSpPr>
        <p:spPr>
          <a:xfrm>
            <a:off x="6548755" y="850167"/>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0" name="Group 9">
            <a:extLst>
              <a:ext uri="{FF2B5EF4-FFF2-40B4-BE49-F238E27FC236}">
                <a16:creationId xmlns:a16="http://schemas.microsoft.com/office/drawing/2014/main" id="{F92CF088-7F97-4A11-8A81-0EF641F6986F}"/>
              </a:ext>
              <a:ext uri="{C183D7F6-B498-43B3-948B-1728B52AA6E4}">
                <adec:decorative xmlns:adec="http://schemas.microsoft.com/office/drawing/2017/decorative" val="1"/>
              </a:ext>
            </a:extLst>
          </p:cNvPr>
          <p:cNvGrpSpPr/>
          <p:nvPr userDrawn="1"/>
        </p:nvGrpSpPr>
        <p:grpSpPr>
          <a:xfrm>
            <a:off x="5602297" y="5691007"/>
            <a:ext cx="667802" cy="631474"/>
            <a:chOff x="3409557" y="4940429"/>
            <a:chExt cx="667802" cy="631474"/>
          </a:xfrm>
        </p:grpSpPr>
        <p:sp>
          <p:nvSpPr>
            <p:cNvPr id="11" name="Freeform: Shape 10">
              <a:extLst>
                <a:ext uri="{FF2B5EF4-FFF2-40B4-BE49-F238E27FC236}">
                  <a16:creationId xmlns:a16="http://schemas.microsoft.com/office/drawing/2014/main" id="{165B23B7-CE74-4974-ABD8-BFA31D583416}"/>
                </a:ext>
              </a:extLst>
            </p:cNvPr>
            <p:cNvSpPr>
              <a:spLocks noChangeAspect="1"/>
            </p:cNvSpPr>
            <p:nvPr/>
          </p:nvSpPr>
          <p:spPr>
            <a:xfrm rot="8100000">
              <a:off x="3537358" y="4940429"/>
              <a:ext cx="540001" cy="631474"/>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80000"/>
                    <a:lumOff val="20000"/>
                  </a:schemeClr>
                </a:gs>
                <a:gs pos="100000">
                  <a:schemeClr val="bg2"/>
                </a:gs>
              </a:gsLst>
              <a:lin ang="600000" scaled="0"/>
            </a:gradFill>
            <a:ln>
              <a:noFill/>
            </a:ln>
            <a:effectLst>
              <a:innerShdw blurRad="101600" dist="50800" dir="7320000">
                <a:schemeClr val="accent1">
                  <a:lumMod val="60000"/>
                  <a:lumOff val="4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Oval 11">
              <a:extLst>
                <a:ext uri="{FF2B5EF4-FFF2-40B4-BE49-F238E27FC236}">
                  <a16:creationId xmlns:a16="http://schemas.microsoft.com/office/drawing/2014/main" id="{FF99BB1F-6C9D-4972-9EF4-98ACD7BE71E5}"/>
                </a:ext>
              </a:extLst>
            </p:cNvPr>
            <p:cNvSpPr/>
            <p:nvPr/>
          </p:nvSpPr>
          <p:spPr>
            <a:xfrm rot="13500000">
              <a:off x="3544558" y="4858365"/>
              <a:ext cx="270000" cy="540001"/>
            </a:xfrm>
            <a:prstGeom prst="ellipse">
              <a:avLst/>
            </a:prstGeom>
            <a:gradFill>
              <a:gsLst>
                <a:gs pos="100000">
                  <a:schemeClr val="accent1">
                    <a:lumMod val="60000"/>
                    <a:lumOff val="40000"/>
                    <a:alpha val="0"/>
                  </a:schemeClr>
                </a:gs>
                <a:gs pos="0">
                  <a:schemeClr val="bg2">
                    <a:lumMod val="75000"/>
                    <a:lumOff val="25000"/>
                    <a:alpha val="33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spTree>
    <p:extLst>
      <p:ext uri="{BB962C8B-B14F-4D97-AF65-F5344CB8AC3E}">
        <p14:creationId xmlns:p14="http://schemas.microsoft.com/office/powerpoint/2010/main" val="25898735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7B41ED8-AC2E-4560-8CC9-E6292DDF25B6}" type="datetime1">
              <a:rPr lang="en-US" smtClean="0"/>
              <a:t>Thursday, 5/18/2023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smtClean="0"/>
              <a:t>‹#›</a:t>
            </a:fld>
            <a:endParaRPr lang="en-US" dirty="0"/>
          </a:p>
        </p:txBody>
      </p:sp>
    </p:spTree>
    <p:extLst>
      <p:ext uri="{BB962C8B-B14F-4D97-AF65-F5344CB8AC3E}">
        <p14:creationId xmlns:p14="http://schemas.microsoft.com/office/powerpoint/2010/main" val="52927120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_Introduction">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A458B3A1-C77D-4AFC-B2C8-79520B53C452}"/>
              </a:ext>
            </a:extLst>
          </p:cNvPr>
          <p:cNvSpPr>
            <a:spLocks noGrp="1"/>
          </p:cNvSpPr>
          <p:nvPr>
            <p:ph type="title"/>
          </p:nvPr>
        </p:nvSpPr>
        <p:spPr>
          <a:xfrm>
            <a:off x="550863" y="4507200"/>
            <a:ext cx="4500562" cy="1562959"/>
          </a:xfrm>
        </p:spPr>
        <p:txBody>
          <a:bodyPr wrap="square" anchor="t" anchorCtr="0">
            <a:noAutofit/>
          </a:bodyPr>
          <a:lstStyle/>
          <a:p>
            <a:r>
              <a:rPr lang="en-US"/>
              <a:t>Click to edit Master title style</a:t>
            </a:r>
            <a:endParaRPr lang="en-US" dirty="0"/>
          </a:p>
        </p:txBody>
      </p:sp>
      <p:sp>
        <p:nvSpPr>
          <p:cNvPr id="12" name="Picture Placeholder 11">
            <a:extLst>
              <a:ext uri="{FF2B5EF4-FFF2-40B4-BE49-F238E27FC236}">
                <a16:creationId xmlns:a16="http://schemas.microsoft.com/office/drawing/2014/main" id="{F551DA26-B267-4F28-B4D0-65B3EF6E1112}"/>
              </a:ext>
            </a:extLst>
          </p:cNvPr>
          <p:cNvSpPr>
            <a:spLocks noGrp="1"/>
          </p:cNvSpPr>
          <p:nvPr>
            <p:ph type="pic" sz="quarter" idx="13"/>
          </p:nvPr>
        </p:nvSpPr>
        <p:spPr>
          <a:xfrm>
            <a:off x="0" y="0"/>
            <a:ext cx="3054096" cy="3776472"/>
          </a:xfrm>
          <a:solidFill>
            <a:schemeClr val="accent5"/>
          </a:solidFill>
        </p:spPr>
        <p:txBody>
          <a:bodyPr>
            <a:noAutofit/>
          </a:bodyPr>
          <a:lstStyle/>
          <a:p>
            <a:r>
              <a:rPr lang="en-US"/>
              <a:t>Click icon to add picture</a:t>
            </a:r>
          </a:p>
        </p:txBody>
      </p:sp>
      <p:sp>
        <p:nvSpPr>
          <p:cNvPr id="18" name="Picture Placeholder 11">
            <a:extLst>
              <a:ext uri="{FF2B5EF4-FFF2-40B4-BE49-F238E27FC236}">
                <a16:creationId xmlns:a16="http://schemas.microsoft.com/office/drawing/2014/main" id="{95544A62-DA23-4840-99DE-09AFC8F4DC48}"/>
              </a:ext>
            </a:extLst>
          </p:cNvPr>
          <p:cNvSpPr>
            <a:spLocks noGrp="1"/>
          </p:cNvSpPr>
          <p:nvPr>
            <p:ph type="pic" sz="quarter" idx="14"/>
          </p:nvPr>
        </p:nvSpPr>
        <p:spPr>
          <a:xfrm>
            <a:off x="3054096" y="0"/>
            <a:ext cx="3054096" cy="3776472"/>
          </a:xfrm>
          <a:solidFill>
            <a:schemeClr val="accent5"/>
          </a:solidFill>
        </p:spPr>
        <p:txBody>
          <a:bodyPr>
            <a:noAutofit/>
          </a:bodyPr>
          <a:lstStyle/>
          <a:p>
            <a:r>
              <a:rPr lang="en-US"/>
              <a:t>Click icon to add picture</a:t>
            </a:r>
          </a:p>
        </p:txBody>
      </p:sp>
      <p:sp>
        <p:nvSpPr>
          <p:cNvPr id="19" name="Picture Placeholder 11">
            <a:extLst>
              <a:ext uri="{FF2B5EF4-FFF2-40B4-BE49-F238E27FC236}">
                <a16:creationId xmlns:a16="http://schemas.microsoft.com/office/drawing/2014/main" id="{0C91AF30-C5BB-4601-BDEB-E60C93A16933}"/>
              </a:ext>
            </a:extLst>
          </p:cNvPr>
          <p:cNvSpPr>
            <a:spLocks noGrp="1"/>
          </p:cNvSpPr>
          <p:nvPr>
            <p:ph type="pic" sz="quarter" idx="15"/>
          </p:nvPr>
        </p:nvSpPr>
        <p:spPr>
          <a:xfrm>
            <a:off x="6083808" y="0"/>
            <a:ext cx="3054096" cy="3776472"/>
          </a:xfrm>
          <a:solidFill>
            <a:schemeClr val="accent5"/>
          </a:solidFill>
        </p:spPr>
        <p:txBody>
          <a:bodyPr>
            <a:noAutofit/>
          </a:bodyPr>
          <a:lstStyle/>
          <a:p>
            <a:r>
              <a:rPr lang="en-US"/>
              <a:t>Click icon to add picture</a:t>
            </a:r>
          </a:p>
        </p:txBody>
      </p:sp>
      <p:sp>
        <p:nvSpPr>
          <p:cNvPr id="20" name="Picture Placeholder 11">
            <a:extLst>
              <a:ext uri="{FF2B5EF4-FFF2-40B4-BE49-F238E27FC236}">
                <a16:creationId xmlns:a16="http://schemas.microsoft.com/office/drawing/2014/main" id="{5B625AA5-EA5B-4115-A461-DA2C7087D83E}"/>
              </a:ext>
            </a:extLst>
          </p:cNvPr>
          <p:cNvSpPr>
            <a:spLocks noGrp="1"/>
          </p:cNvSpPr>
          <p:nvPr>
            <p:ph type="pic" sz="quarter" idx="16"/>
          </p:nvPr>
        </p:nvSpPr>
        <p:spPr>
          <a:xfrm>
            <a:off x="9137904" y="0"/>
            <a:ext cx="3054096" cy="3776472"/>
          </a:xfrm>
          <a:solidFill>
            <a:schemeClr val="accent5"/>
          </a:solidFill>
        </p:spPr>
        <p:txBody>
          <a:bodyPr>
            <a:noAutofit/>
          </a:bodyPr>
          <a:lstStyle/>
          <a:p>
            <a:r>
              <a:rPr lang="en-US"/>
              <a:t>Click icon to add picture</a:t>
            </a:r>
          </a:p>
        </p:txBody>
      </p:sp>
      <p:sp>
        <p:nvSpPr>
          <p:cNvPr id="2" name="Date Placeholder 1">
            <a:extLst>
              <a:ext uri="{FF2B5EF4-FFF2-40B4-BE49-F238E27FC236}">
                <a16:creationId xmlns:a16="http://schemas.microsoft.com/office/drawing/2014/main" id="{AB81B449-7B97-41DC-B23F-65EDCBD316A6}"/>
              </a:ext>
            </a:extLst>
          </p:cNvPr>
          <p:cNvSpPr>
            <a:spLocks noGrp="1"/>
          </p:cNvSpPr>
          <p:nvPr>
            <p:ph type="dt" sz="half" idx="10"/>
          </p:nvPr>
        </p:nvSpPr>
        <p:spPr/>
        <p:txBody>
          <a:bodyPr>
            <a:noAutofit/>
          </a:bodyPr>
          <a:lstStyle/>
          <a:p>
            <a:r>
              <a:rPr lang="en-US"/>
              <a:t>Tuesday, February 2, 20XX</a:t>
            </a:r>
          </a:p>
        </p:txBody>
      </p:sp>
      <p:sp>
        <p:nvSpPr>
          <p:cNvPr id="3" name="Footer Placeholder 2">
            <a:extLst>
              <a:ext uri="{FF2B5EF4-FFF2-40B4-BE49-F238E27FC236}">
                <a16:creationId xmlns:a16="http://schemas.microsoft.com/office/drawing/2014/main" id="{7C6B46D5-337B-4906-8412-4EEA3884FA7E}"/>
              </a:ext>
            </a:extLst>
          </p:cNvPr>
          <p:cNvSpPr>
            <a:spLocks noGrp="1"/>
          </p:cNvSpPr>
          <p:nvPr>
            <p:ph type="ftr" sz="quarter" idx="11"/>
          </p:nvPr>
        </p:nvSpPr>
        <p:spPr/>
        <p:txBody>
          <a:bodyPr>
            <a:noAutofit/>
          </a:bodyPr>
          <a:lstStyle/>
          <a:p>
            <a:r>
              <a:rPr lang="en-US"/>
              <a:t>Sample Footer Text</a:t>
            </a:r>
          </a:p>
        </p:txBody>
      </p:sp>
      <p:sp>
        <p:nvSpPr>
          <p:cNvPr id="4" name="Slide Number Placeholder 3">
            <a:extLst>
              <a:ext uri="{FF2B5EF4-FFF2-40B4-BE49-F238E27FC236}">
                <a16:creationId xmlns:a16="http://schemas.microsoft.com/office/drawing/2014/main" id="{E436F230-C9A7-407A-B923-873839C8D8A0}"/>
              </a:ext>
            </a:extLst>
          </p:cNvPr>
          <p:cNvSpPr>
            <a:spLocks noGrp="1"/>
          </p:cNvSpPr>
          <p:nvPr>
            <p:ph type="sldNum" sz="quarter" idx="12"/>
          </p:nvPr>
        </p:nvSpPr>
        <p:spPr/>
        <p:txBody>
          <a:bodyPr>
            <a:noAutofit/>
          </a:bodyPr>
          <a:lstStyle/>
          <a:p>
            <a:fld id="{DBA1B0FB-D917-4C8C-928F-313BD683BF39}" type="slidenum">
              <a:rPr lang="en-US" smtClean="0"/>
              <a:t>‹#›</a:t>
            </a:fld>
            <a:endParaRPr lang="en-US"/>
          </a:p>
        </p:txBody>
      </p:sp>
      <p:sp>
        <p:nvSpPr>
          <p:cNvPr id="11" name="Content Placeholder 6">
            <a:extLst>
              <a:ext uri="{FF2B5EF4-FFF2-40B4-BE49-F238E27FC236}">
                <a16:creationId xmlns:a16="http://schemas.microsoft.com/office/drawing/2014/main" id="{1B1AE41C-3196-4E6F-A3A8-313A92677FF3}"/>
              </a:ext>
            </a:extLst>
          </p:cNvPr>
          <p:cNvSpPr>
            <a:spLocks noGrp="1"/>
          </p:cNvSpPr>
          <p:nvPr>
            <p:ph sz="quarter" idx="15"/>
          </p:nvPr>
        </p:nvSpPr>
        <p:spPr>
          <a:xfrm>
            <a:off x="5262411" y="4508500"/>
            <a:ext cx="6221412" cy="1563688"/>
          </a:xfrm>
        </p:spPr>
        <p:txBody>
          <a:bodyPr>
            <a:noAutofit/>
          </a:bodyPr>
          <a:lstStyle>
            <a:lvl1pPr marL="228600" indent="-228600">
              <a:lnSpc>
                <a:spcPct val="100000"/>
              </a:lnSpc>
              <a:buFont typeface="Arial" panose="020B0604020202020204" pitchFamily="34" charset="0"/>
              <a:buChar char="•"/>
              <a:defRPr sz="2000"/>
            </a:lvl1pPr>
            <a:lvl2pPr>
              <a:buNone/>
              <a:defRPr sz="1900"/>
            </a:lvl2pPr>
            <a:lvl3pPr>
              <a:buNone/>
              <a:defRPr sz="1900"/>
            </a:lvl3pPr>
            <a:lvl4pPr>
              <a:buNone/>
              <a:defRPr sz="1900"/>
            </a:lvl4pPr>
            <a:lvl5pPr>
              <a:buNone/>
              <a:defRPr sz="1900"/>
            </a:lvl5pPr>
          </a:lstStyle>
          <a:p>
            <a:pPr lvl="0"/>
            <a:r>
              <a:rPr lang="en-US"/>
              <a:t>Click to edit Master text styles</a:t>
            </a:r>
          </a:p>
        </p:txBody>
      </p:sp>
    </p:spTree>
    <p:extLst>
      <p:ext uri="{BB962C8B-B14F-4D97-AF65-F5344CB8AC3E}">
        <p14:creationId xmlns:p14="http://schemas.microsoft.com/office/powerpoint/2010/main" val="229209557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4_Section break">
    <p:bg>
      <p:bgRef idx="1001">
        <a:schemeClr val="bg1"/>
      </p:bgRef>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F75B2FBE-0C5C-48AA-8D7F-9D5B7373CC9A}"/>
              </a:ext>
            </a:extLst>
          </p:cNvPr>
          <p:cNvSpPr>
            <a:spLocks noGrp="1"/>
          </p:cNvSpPr>
          <p:nvPr>
            <p:ph type="pic" sz="quarter" idx="13"/>
          </p:nvPr>
        </p:nvSpPr>
        <p:spPr>
          <a:xfrm>
            <a:off x="0" y="0"/>
            <a:ext cx="12192000" cy="6858000"/>
          </a:xfrm>
          <a:solidFill>
            <a:schemeClr val="accent5"/>
          </a:solidFill>
        </p:spPr>
        <p:txBody>
          <a:bodyPr/>
          <a:lstStyle/>
          <a:p>
            <a:r>
              <a:rPr lang="en-US"/>
              <a:t>Click icon to add picture</a:t>
            </a:r>
          </a:p>
        </p:txBody>
      </p:sp>
      <p:sp>
        <p:nvSpPr>
          <p:cNvPr id="4" name="Date Placeholder 3">
            <a:extLst>
              <a:ext uri="{FF2B5EF4-FFF2-40B4-BE49-F238E27FC236}">
                <a16:creationId xmlns:a16="http://schemas.microsoft.com/office/drawing/2014/main" id="{56403DDF-462A-45CE-931B-010AB4F73C3F}"/>
              </a:ext>
            </a:extLst>
          </p:cNvPr>
          <p:cNvSpPr>
            <a:spLocks noGrp="1"/>
          </p:cNvSpPr>
          <p:nvPr>
            <p:ph type="dt" sz="half" idx="10"/>
          </p:nvPr>
        </p:nvSpPr>
        <p:spPr/>
        <p:txBody>
          <a:bodyPr/>
          <a:lstStyle/>
          <a:p>
            <a:r>
              <a:rPr lang="en-US"/>
              <a:t>Tuesday, February 2, 20XX</a:t>
            </a:r>
          </a:p>
        </p:txBody>
      </p:sp>
      <p:sp>
        <p:nvSpPr>
          <p:cNvPr id="5" name="Footer Placeholder 4">
            <a:extLst>
              <a:ext uri="{FF2B5EF4-FFF2-40B4-BE49-F238E27FC236}">
                <a16:creationId xmlns:a16="http://schemas.microsoft.com/office/drawing/2014/main" id="{39E10702-2ACF-4768-9E91-8CB87B89594D}"/>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E8DFA722-391E-4FCF-8E15-0D7E2EC02B63}"/>
              </a:ext>
            </a:extLst>
          </p:cNvPr>
          <p:cNvSpPr>
            <a:spLocks noGrp="1"/>
          </p:cNvSpPr>
          <p:nvPr>
            <p:ph type="sldNum" sz="quarter" idx="12"/>
          </p:nvPr>
        </p:nvSpPr>
        <p:spPr/>
        <p:txBody>
          <a:bodyPr/>
          <a:lstStyle/>
          <a:p>
            <a:fld id="{DBA1B0FB-D917-4C8C-928F-313BD683BF39}" type="slidenum">
              <a:rPr lang="en-US" smtClean="0"/>
              <a:t>‹#›</a:t>
            </a:fld>
            <a:endParaRPr lang="en-US"/>
          </a:p>
        </p:txBody>
      </p:sp>
      <p:sp>
        <p:nvSpPr>
          <p:cNvPr id="13" name="Rectangle 12">
            <a:extLst>
              <a:ext uri="{FF2B5EF4-FFF2-40B4-BE49-F238E27FC236}">
                <a16:creationId xmlns:a16="http://schemas.microsoft.com/office/drawing/2014/main" id="{80517979-166D-4AAA-ABBC-0C3E5C2ECF37}"/>
              </a:ext>
              <a:ext uri="{C183D7F6-B498-43B3-948B-1728B52AA6E4}">
                <adec:decorative xmlns:adec="http://schemas.microsoft.com/office/drawing/2017/decorative" val="1"/>
              </a:ext>
            </a:extLst>
          </p:cNvPr>
          <p:cNvSpPr/>
          <p:nvPr userDrawn="1"/>
        </p:nvSpPr>
        <p:spPr>
          <a:xfrm>
            <a:off x="0" y="5773729"/>
            <a:ext cx="12192000" cy="1084271"/>
          </a:xfrm>
          <a:prstGeom prst="rect">
            <a:avLst/>
          </a:prstGeom>
          <a:gradFill flip="none" rotWithShape="1">
            <a:gsLst>
              <a:gs pos="90000">
                <a:schemeClr val="bg2">
                  <a:alpha val="60000"/>
                </a:schemeClr>
              </a:gs>
              <a:gs pos="28000">
                <a:schemeClr val="bg2">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E111559-B769-4E2A-A891-97B3C4AA6BAC}"/>
              </a:ext>
            </a:extLst>
          </p:cNvPr>
          <p:cNvSpPr/>
          <p:nvPr userDrawn="1"/>
        </p:nvSpPr>
        <p:spPr>
          <a:xfrm rot="10800000">
            <a:off x="0" y="-3"/>
            <a:ext cx="9000000" cy="6857998"/>
          </a:xfrm>
          <a:prstGeom prst="rect">
            <a:avLst/>
          </a:prstGeom>
          <a:gradFill flip="none" rotWithShape="1">
            <a:gsLst>
              <a:gs pos="50000">
                <a:schemeClr val="bg2">
                  <a:alpha val="60000"/>
                </a:schemeClr>
              </a:gs>
              <a:gs pos="0">
                <a:schemeClr val="bg2">
                  <a:alpha val="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
            <a:extLst>
              <a:ext uri="{FF2B5EF4-FFF2-40B4-BE49-F238E27FC236}">
                <a16:creationId xmlns:a16="http://schemas.microsoft.com/office/drawing/2014/main" id="{754E1219-253E-4FEF-A576-83857F44BA01}"/>
              </a:ext>
            </a:extLst>
          </p:cNvPr>
          <p:cNvSpPr>
            <a:spLocks noGrp="1"/>
          </p:cNvSpPr>
          <p:nvPr>
            <p:ph type="ctrTitle"/>
          </p:nvPr>
        </p:nvSpPr>
        <p:spPr>
          <a:xfrm>
            <a:off x="550863" y="549275"/>
            <a:ext cx="5437187" cy="2986234"/>
          </a:xfrm>
        </p:spPr>
        <p:txBody>
          <a:bodyPr anchor="b" anchorCtr="0">
            <a:noAutofit/>
          </a:bodyPr>
          <a:lstStyle>
            <a:lvl1pPr>
              <a:defRPr sz="6400"/>
            </a:lvl1pPr>
          </a:lstStyle>
          <a:p>
            <a:r>
              <a:rPr lang="en-US"/>
              <a:t>Click to edit Master title style</a:t>
            </a:r>
            <a:endParaRPr lang="en-US" dirty="0"/>
          </a:p>
        </p:txBody>
      </p:sp>
      <p:sp>
        <p:nvSpPr>
          <p:cNvPr id="16" name="Subtitle 2">
            <a:extLst>
              <a:ext uri="{FF2B5EF4-FFF2-40B4-BE49-F238E27FC236}">
                <a16:creationId xmlns:a16="http://schemas.microsoft.com/office/drawing/2014/main" id="{93411FC5-0B5A-4566-9984-827485AF9265}"/>
              </a:ext>
            </a:extLst>
          </p:cNvPr>
          <p:cNvSpPr>
            <a:spLocks noGrp="1"/>
          </p:cNvSpPr>
          <p:nvPr>
            <p:ph type="subTitle" idx="1"/>
          </p:nvPr>
        </p:nvSpPr>
        <p:spPr>
          <a:xfrm>
            <a:off x="550863" y="3816724"/>
            <a:ext cx="5437187" cy="2265216"/>
          </a:xfrm>
        </p:spPr>
        <p:txBody>
          <a:bodyPr>
            <a:noAutofit/>
          </a:bodyPr>
          <a:lstStyle>
            <a:lvl1pPr>
              <a:buNone/>
              <a:defRPr sz="2400"/>
            </a:lvl1pPr>
          </a:lstStyle>
          <a:p>
            <a:r>
              <a:rPr lang="en-US">
                <a:solidFill>
                  <a:schemeClr val="tx1">
                    <a:alpha val="60000"/>
                  </a:schemeClr>
                </a:solidFill>
              </a:rPr>
              <a:t>Click to edit Master subtitle style</a:t>
            </a:r>
            <a:endParaRPr lang="en-US" dirty="0">
              <a:solidFill>
                <a:schemeClr val="tx1">
                  <a:alpha val="60000"/>
                </a:schemeClr>
              </a:solidFill>
            </a:endParaRPr>
          </a:p>
        </p:txBody>
      </p:sp>
    </p:spTree>
    <p:extLst>
      <p:ext uri="{BB962C8B-B14F-4D97-AF65-F5344CB8AC3E}">
        <p14:creationId xmlns:p14="http://schemas.microsoft.com/office/powerpoint/2010/main" val="1135737592"/>
      </p:ext>
    </p:extLst>
  </p:cSld>
  <p:clrMapOvr>
    <a:overrideClrMapping bg1="dk1" tx1="lt1" bg2="dk2" tx2="lt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5_Section break">
    <p:bg>
      <p:bgRef idx="1001">
        <a:schemeClr val="bg1"/>
      </p:bgRef>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F75B2FBE-0C5C-48AA-8D7F-9D5B7373CC9A}"/>
              </a:ext>
            </a:extLst>
          </p:cNvPr>
          <p:cNvSpPr>
            <a:spLocks noGrp="1"/>
          </p:cNvSpPr>
          <p:nvPr>
            <p:ph type="pic" sz="quarter" idx="13"/>
          </p:nvPr>
        </p:nvSpPr>
        <p:spPr>
          <a:xfrm>
            <a:off x="0" y="0"/>
            <a:ext cx="12192000" cy="6858000"/>
          </a:xfrm>
          <a:solidFill>
            <a:schemeClr val="bg2"/>
          </a:solidFill>
        </p:spPr>
        <p:txBody>
          <a:bodyPr/>
          <a:lstStyle/>
          <a:p>
            <a:r>
              <a:rPr lang="en-US"/>
              <a:t>Click icon to add picture</a:t>
            </a:r>
          </a:p>
        </p:txBody>
      </p:sp>
      <p:sp>
        <p:nvSpPr>
          <p:cNvPr id="16" name="Subtitle 2">
            <a:extLst>
              <a:ext uri="{FF2B5EF4-FFF2-40B4-BE49-F238E27FC236}">
                <a16:creationId xmlns:a16="http://schemas.microsoft.com/office/drawing/2014/main" id="{93411FC5-0B5A-4566-9984-827485AF9265}"/>
              </a:ext>
            </a:extLst>
          </p:cNvPr>
          <p:cNvSpPr>
            <a:spLocks noGrp="1"/>
          </p:cNvSpPr>
          <p:nvPr>
            <p:ph type="subTitle" idx="1"/>
          </p:nvPr>
        </p:nvSpPr>
        <p:spPr>
          <a:xfrm>
            <a:off x="0" y="3557281"/>
            <a:ext cx="6640285" cy="3300719"/>
          </a:xfrm>
          <a:gradFill>
            <a:gsLst>
              <a:gs pos="0">
                <a:schemeClr val="bg2">
                  <a:alpha val="0"/>
                </a:schemeClr>
              </a:gs>
              <a:gs pos="50000">
                <a:schemeClr val="bg2">
                  <a:alpha val="60000"/>
                </a:schemeClr>
              </a:gs>
            </a:gsLst>
            <a:lin ang="10800000" scaled="1"/>
          </a:gradFill>
        </p:spPr>
        <p:txBody>
          <a:bodyPr>
            <a:noAutofit/>
          </a:bodyPr>
          <a:lstStyle>
            <a:lvl1pPr marL="548640" indent="0">
              <a:lnSpc>
                <a:spcPct val="200000"/>
              </a:lnSpc>
              <a:buNone/>
              <a:defRPr/>
            </a:lvl1pPr>
          </a:lstStyle>
          <a:p>
            <a:r>
              <a:rPr lang="en-US">
                <a:solidFill>
                  <a:schemeClr val="tx1">
                    <a:alpha val="60000"/>
                  </a:schemeClr>
                </a:solidFill>
              </a:rPr>
              <a:t>Click to edit Master subtitle style</a:t>
            </a:r>
            <a:endParaRPr lang="en-US" dirty="0">
              <a:solidFill>
                <a:schemeClr val="tx1">
                  <a:alpha val="60000"/>
                </a:schemeClr>
              </a:solidFill>
            </a:endParaRPr>
          </a:p>
        </p:txBody>
      </p:sp>
      <p:sp>
        <p:nvSpPr>
          <p:cNvPr id="15" name="Title 1">
            <a:extLst>
              <a:ext uri="{FF2B5EF4-FFF2-40B4-BE49-F238E27FC236}">
                <a16:creationId xmlns:a16="http://schemas.microsoft.com/office/drawing/2014/main" id="{754E1219-253E-4FEF-A576-83857F44BA01}"/>
              </a:ext>
            </a:extLst>
          </p:cNvPr>
          <p:cNvSpPr>
            <a:spLocks noGrp="1"/>
          </p:cNvSpPr>
          <p:nvPr>
            <p:ph type="ctrTitle"/>
          </p:nvPr>
        </p:nvSpPr>
        <p:spPr>
          <a:xfrm>
            <a:off x="0" y="0"/>
            <a:ext cx="6640285" cy="3535509"/>
          </a:xfrm>
          <a:gradFill flip="none" rotWithShape="1">
            <a:gsLst>
              <a:gs pos="0">
                <a:schemeClr val="bg2">
                  <a:alpha val="0"/>
                </a:schemeClr>
              </a:gs>
              <a:gs pos="50000">
                <a:schemeClr val="bg2">
                  <a:alpha val="70000"/>
                </a:schemeClr>
              </a:gs>
            </a:gsLst>
            <a:lin ang="10800000" scaled="1"/>
            <a:tileRect/>
          </a:gradFill>
        </p:spPr>
        <p:txBody>
          <a:bodyPr anchor="b" anchorCtr="0">
            <a:noAutofit/>
          </a:bodyPr>
          <a:lstStyle>
            <a:lvl1pPr marL="548640">
              <a:spcAft>
                <a:spcPts val="1200"/>
              </a:spcAft>
              <a:defRPr sz="6400"/>
            </a:lvl1pPr>
          </a:lstStyle>
          <a:p>
            <a:r>
              <a:rPr lang="en-US"/>
              <a:t>Click to edit Master title style</a:t>
            </a:r>
            <a:endParaRPr lang="en-US" dirty="0"/>
          </a:p>
        </p:txBody>
      </p:sp>
    </p:spTree>
    <p:extLst>
      <p:ext uri="{BB962C8B-B14F-4D97-AF65-F5344CB8AC3E}">
        <p14:creationId xmlns:p14="http://schemas.microsoft.com/office/powerpoint/2010/main" val="3626708243"/>
      </p:ext>
    </p:extLst>
  </p:cSld>
  <p:clrMapOvr>
    <a:overrideClrMapping bg1="dk1" tx1="lt1" bg2="dk2" tx2="lt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5_Chart Table Timeline">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3BDBC526-6DCD-4FF6-8395-D8C22E46E527}"/>
              </a:ext>
            </a:extLst>
          </p:cNvPr>
          <p:cNvGrpSpPr/>
          <p:nvPr/>
        </p:nvGrpSpPr>
        <p:grpSpPr>
          <a:xfrm>
            <a:off x="613998" y="5334748"/>
            <a:ext cx="678135" cy="990000"/>
            <a:chOff x="10490969" y="1448827"/>
            <a:chExt cx="678135" cy="990000"/>
          </a:xfrm>
        </p:grpSpPr>
        <p:sp>
          <p:nvSpPr>
            <p:cNvPr id="13" name="Freeform: Shape 12">
              <a:extLst>
                <a:ext uri="{FF2B5EF4-FFF2-40B4-BE49-F238E27FC236}">
                  <a16:creationId xmlns:a16="http://schemas.microsoft.com/office/drawing/2014/main" id="{02ECB475-568C-47AC-B16D-2E202DEB2DE0}"/>
                </a:ext>
              </a:extLst>
            </p:cNvPr>
            <p:cNvSpPr>
              <a:spLocks noChangeAspect="1"/>
            </p:cNvSpPr>
            <p:nvPr/>
          </p:nvSpPr>
          <p:spPr>
            <a:xfrm rot="2700000" flipH="1" flipV="1">
              <a:off x="10268976" y="1743588"/>
              <a:ext cx="926985" cy="463493"/>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127000" dist="50800" dir="13500000">
                <a:schemeClr val="accent1">
                  <a:lumMod val="40000"/>
                  <a:lumOff val="6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solidFill>
                  <a:schemeClr val="tx1"/>
                </a:solidFill>
              </a:endParaRPr>
            </a:p>
          </p:txBody>
        </p:sp>
        <p:sp>
          <p:nvSpPr>
            <p:cNvPr id="14" name="Oval 13">
              <a:extLst>
                <a:ext uri="{FF2B5EF4-FFF2-40B4-BE49-F238E27FC236}">
                  <a16:creationId xmlns:a16="http://schemas.microsoft.com/office/drawing/2014/main" id="{080D8764-525A-441E-B58F-068E82F09714}"/>
                </a:ext>
              </a:extLst>
            </p:cNvPr>
            <p:cNvSpPr/>
            <p:nvPr/>
          </p:nvSpPr>
          <p:spPr>
            <a:xfrm rot="8100000" flipH="1" flipV="1">
              <a:off x="11115555" y="1939340"/>
              <a:ext cx="53549" cy="233295"/>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Oval 14">
              <a:extLst>
                <a:ext uri="{FF2B5EF4-FFF2-40B4-BE49-F238E27FC236}">
                  <a16:creationId xmlns:a16="http://schemas.microsoft.com/office/drawing/2014/main" id="{11196109-6F2B-4738-B2FC-2CCC753AABD4}"/>
                </a:ext>
              </a:extLst>
            </p:cNvPr>
            <p:cNvSpPr/>
            <p:nvPr/>
          </p:nvSpPr>
          <p:spPr>
            <a:xfrm rot="8100000" flipH="1" flipV="1">
              <a:off x="10625042" y="1448827"/>
              <a:ext cx="53549" cy="233295"/>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 name="Freeform: Shape 15">
              <a:extLst>
                <a:ext uri="{FF2B5EF4-FFF2-40B4-BE49-F238E27FC236}">
                  <a16:creationId xmlns:a16="http://schemas.microsoft.com/office/drawing/2014/main" id="{F7E468C2-69B8-470B-85E3-801A3CB1D7E2}"/>
                </a:ext>
              </a:extLst>
            </p:cNvPr>
            <p:cNvSpPr>
              <a:spLocks noChangeAspect="1"/>
            </p:cNvSpPr>
            <p:nvPr/>
          </p:nvSpPr>
          <p:spPr>
            <a:xfrm rot="2700000" flipH="1" flipV="1">
              <a:off x="10292519" y="1686748"/>
              <a:ext cx="926985" cy="530086"/>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20000"/>
              </a:schemeClr>
            </a:solidFill>
            <a:ln>
              <a:noFill/>
            </a:ln>
            <a:effectLst>
              <a:softEdge rad="101600"/>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solidFill>
                  <a:schemeClr val="tx1"/>
                </a:solidFill>
              </a:endParaRPr>
            </a:p>
          </p:txBody>
        </p:sp>
      </p:grpSp>
      <p:sp>
        <p:nvSpPr>
          <p:cNvPr id="2" name="Title 1">
            <a:extLst>
              <a:ext uri="{FF2B5EF4-FFF2-40B4-BE49-F238E27FC236}">
                <a16:creationId xmlns:a16="http://schemas.microsoft.com/office/drawing/2014/main" id="{B1A4B040-51E3-4DA0-B21D-EEE173E7536F}"/>
              </a:ext>
            </a:extLst>
          </p:cNvPr>
          <p:cNvSpPr>
            <a:spLocks noGrp="1"/>
          </p:cNvSpPr>
          <p:nvPr>
            <p:ph type="title"/>
          </p:nvPr>
        </p:nvSpPr>
        <p:spPr>
          <a:xfrm>
            <a:off x="550862" y="549275"/>
            <a:ext cx="11091600" cy="1332000"/>
          </a:xfrm>
        </p:spPr>
        <p:txBody>
          <a:bodyPr vert="horz" wrap="square" lIns="0" tIns="0" rIns="0" bIns="0" rtlCol="0" anchor="t" anchorCtr="0">
            <a:noAutofit/>
          </a:bodyPr>
          <a:lstStyle>
            <a:lvl1pPr>
              <a:defRPr lang="en-US" dirty="0"/>
            </a:lvl1pPr>
          </a:lstStyle>
          <a:p>
            <a:pPr lvl="0">
              <a:lnSpc>
                <a:spcPct val="100000"/>
              </a:lnSpc>
            </a:pPr>
            <a:r>
              <a:rPr lang="en-US"/>
              <a:t>Click to edit Master title style</a:t>
            </a:r>
            <a:endParaRPr lang="en-US" dirty="0"/>
          </a:p>
        </p:txBody>
      </p:sp>
      <p:sp>
        <p:nvSpPr>
          <p:cNvPr id="3" name="Content Placeholder 2">
            <a:extLst>
              <a:ext uri="{FF2B5EF4-FFF2-40B4-BE49-F238E27FC236}">
                <a16:creationId xmlns:a16="http://schemas.microsoft.com/office/drawing/2014/main" id="{F8A2CD90-429B-4A55-B6C8-DD6CE6994118}"/>
              </a:ext>
            </a:extLst>
          </p:cNvPr>
          <p:cNvSpPr>
            <a:spLocks noGrp="1"/>
          </p:cNvSpPr>
          <p:nvPr>
            <p:ph idx="1"/>
          </p:nvPr>
        </p:nvSpPr>
        <p:spPr>
          <a:xfrm>
            <a:off x="550863" y="2113199"/>
            <a:ext cx="11090274" cy="3979625"/>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4D4EE704-5DCA-484E-85E0-0E3A7B1C5046}"/>
              </a:ext>
            </a:extLst>
          </p:cNvPr>
          <p:cNvSpPr>
            <a:spLocks noGrp="1"/>
          </p:cNvSpPr>
          <p:nvPr>
            <p:ph type="dt" sz="half" idx="10"/>
          </p:nvPr>
        </p:nvSpPr>
        <p:spPr/>
        <p:txBody>
          <a:bodyPr>
            <a:noAutofit/>
          </a:bodyPr>
          <a:lstStyle/>
          <a:p>
            <a:r>
              <a:rPr lang="en-US"/>
              <a:t>Tuesday, February 2, 20XX</a:t>
            </a:r>
          </a:p>
        </p:txBody>
      </p:sp>
      <p:sp>
        <p:nvSpPr>
          <p:cNvPr id="5" name="Footer Placeholder 4">
            <a:extLst>
              <a:ext uri="{FF2B5EF4-FFF2-40B4-BE49-F238E27FC236}">
                <a16:creationId xmlns:a16="http://schemas.microsoft.com/office/drawing/2014/main" id="{4CA69B66-1C18-44A2-93F7-97DED26F24AB}"/>
              </a:ext>
            </a:extLst>
          </p:cNvPr>
          <p:cNvSpPr>
            <a:spLocks noGrp="1"/>
          </p:cNvSpPr>
          <p:nvPr>
            <p:ph type="ftr" sz="quarter" idx="11"/>
          </p:nvPr>
        </p:nvSpPr>
        <p:spPr/>
        <p:txBody>
          <a:bodyPr>
            <a:noAutofit/>
          </a:bodyPr>
          <a:lstStyle/>
          <a:p>
            <a:r>
              <a:rPr lang="en-US"/>
              <a:t>Sample Footer Text</a:t>
            </a:r>
          </a:p>
        </p:txBody>
      </p:sp>
      <p:sp>
        <p:nvSpPr>
          <p:cNvPr id="6" name="Slide Number Placeholder 5">
            <a:extLst>
              <a:ext uri="{FF2B5EF4-FFF2-40B4-BE49-F238E27FC236}">
                <a16:creationId xmlns:a16="http://schemas.microsoft.com/office/drawing/2014/main" id="{7E44B5A0-66FA-433A-8DC5-C097C63B4DFC}"/>
              </a:ext>
            </a:extLst>
          </p:cNvPr>
          <p:cNvSpPr>
            <a:spLocks noGrp="1"/>
          </p:cNvSpPr>
          <p:nvPr>
            <p:ph type="sldNum" sz="quarter" idx="12"/>
          </p:nvPr>
        </p:nvSpPr>
        <p:spPr/>
        <p:txBody>
          <a:bodyPr>
            <a:noAutofit/>
          </a:bodyPr>
          <a:lstStyle/>
          <a:p>
            <a:fld id="{DBA1B0FB-D917-4C8C-928F-313BD683BF39}" type="slidenum">
              <a:rPr lang="en-US" smtClean="0"/>
              <a:t>‹#›</a:t>
            </a:fld>
            <a:endParaRPr lang="en-US"/>
          </a:p>
        </p:txBody>
      </p:sp>
    </p:spTree>
    <p:extLst>
      <p:ext uri="{BB962C8B-B14F-4D97-AF65-F5344CB8AC3E}">
        <p14:creationId xmlns:p14="http://schemas.microsoft.com/office/powerpoint/2010/main" val="203994217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7_Quote">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7062BF5C-3876-4161-B4FF-14CA94D326C6}"/>
              </a:ext>
            </a:extLst>
          </p:cNvPr>
          <p:cNvSpPr>
            <a:spLocks noGrp="1"/>
          </p:cNvSpPr>
          <p:nvPr>
            <p:ph type="title"/>
          </p:nvPr>
        </p:nvSpPr>
        <p:spPr>
          <a:xfrm>
            <a:off x="550864" y="549275"/>
            <a:ext cx="3566160" cy="3384550"/>
          </a:xfrm>
        </p:spPr>
        <p:txBody>
          <a:bodyPr wrap="square" anchor="b" anchorCtr="0">
            <a:noAutofit/>
          </a:bodyPr>
          <a:lstStyle>
            <a:lvl1pPr>
              <a:defRPr sz="4000"/>
            </a:lvl1pPr>
          </a:lstStyle>
          <a:p>
            <a:r>
              <a:rPr lang="en-US"/>
              <a:t>Click to edit Master title style</a:t>
            </a:r>
            <a:endParaRPr lang="en-US" dirty="0"/>
          </a:p>
        </p:txBody>
      </p:sp>
      <p:grpSp>
        <p:nvGrpSpPr>
          <p:cNvPr id="8" name="Group 7">
            <a:extLst>
              <a:ext uri="{FF2B5EF4-FFF2-40B4-BE49-F238E27FC236}">
                <a16:creationId xmlns:a16="http://schemas.microsoft.com/office/drawing/2014/main" id="{B17C5C60-EC4D-410B-9997-0B73289605FD}"/>
              </a:ext>
              <a:ext uri="{C183D7F6-B498-43B3-948B-1728B52AA6E4}">
                <adec:decorative xmlns:adec="http://schemas.microsoft.com/office/drawing/2017/decorative" val="1"/>
              </a:ext>
            </a:extLst>
          </p:cNvPr>
          <p:cNvGrpSpPr/>
          <p:nvPr userDrawn="1"/>
        </p:nvGrpSpPr>
        <p:grpSpPr>
          <a:xfrm>
            <a:off x="10822156" y="4143453"/>
            <a:ext cx="734257" cy="760506"/>
            <a:chOff x="5243759" y="1363788"/>
            <a:chExt cx="734257" cy="760506"/>
          </a:xfrm>
        </p:grpSpPr>
        <p:sp>
          <p:nvSpPr>
            <p:cNvPr id="9" name="Freeform 5">
              <a:extLst>
                <a:ext uri="{FF2B5EF4-FFF2-40B4-BE49-F238E27FC236}">
                  <a16:creationId xmlns:a16="http://schemas.microsoft.com/office/drawing/2014/main" id="{0573155C-3428-4F4F-AE66-A519D777EAAE}"/>
                </a:ext>
              </a:extLst>
            </p:cNvPr>
            <p:cNvSpPr>
              <a:spLocks/>
            </p:cNvSpPr>
            <p:nvPr/>
          </p:nvSpPr>
          <p:spPr bwMode="auto">
            <a:xfrm rot="1800000">
              <a:off x="5356930" y="1363788"/>
              <a:ext cx="621086" cy="364601"/>
            </a:xfrm>
            <a:custGeom>
              <a:avLst/>
              <a:gdLst>
                <a:gd name="T0" fmla="*/ 266 w 540"/>
                <a:gd name="T1" fmla="*/ 0 h 317"/>
                <a:gd name="T2" fmla="*/ 0 w 540"/>
                <a:gd name="T3" fmla="*/ 158 h 317"/>
                <a:gd name="T4" fmla="*/ 266 w 540"/>
                <a:gd name="T5" fmla="*/ 317 h 317"/>
                <a:gd name="T6" fmla="*/ 540 w 540"/>
                <a:gd name="T7" fmla="*/ 158 h 317"/>
                <a:gd name="T8" fmla="*/ 266 w 540"/>
                <a:gd name="T9" fmla="*/ 0 h 317"/>
              </a:gdLst>
              <a:ahLst/>
              <a:cxnLst>
                <a:cxn ang="0">
                  <a:pos x="T0" y="T1"/>
                </a:cxn>
                <a:cxn ang="0">
                  <a:pos x="T2" y="T3"/>
                </a:cxn>
                <a:cxn ang="0">
                  <a:pos x="T4" y="T5"/>
                </a:cxn>
                <a:cxn ang="0">
                  <a:pos x="T6" y="T7"/>
                </a:cxn>
                <a:cxn ang="0">
                  <a:pos x="T8" y="T9"/>
                </a:cxn>
              </a:cxnLst>
              <a:rect l="0" t="0" r="r" b="b"/>
              <a:pathLst>
                <a:path w="540" h="317">
                  <a:moveTo>
                    <a:pt x="266" y="0"/>
                  </a:moveTo>
                  <a:lnTo>
                    <a:pt x="0" y="158"/>
                  </a:lnTo>
                  <a:lnTo>
                    <a:pt x="266" y="317"/>
                  </a:lnTo>
                  <a:lnTo>
                    <a:pt x="540" y="158"/>
                  </a:lnTo>
                  <a:lnTo>
                    <a:pt x="266" y="0"/>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 name="Freeform 6">
              <a:extLst>
                <a:ext uri="{FF2B5EF4-FFF2-40B4-BE49-F238E27FC236}">
                  <a16:creationId xmlns:a16="http://schemas.microsoft.com/office/drawing/2014/main" id="{1853496C-159E-4D47-94B5-0835FB6511BA}"/>
                </a:ext>
              </a:extLst>
            </p:cNvPr>
            <p:cNvSpPr>
              <a:spLocks/>
            </p:cNvSpPr>
            <p:nvPr/>
          </p:nvSpPr>
          <p:spPr bwMode="auto">
            <a:xfrm rot="1800000">
              <a:off x="5243759" y="1430747"/>
              <a:ext cx="305942" cy="538275"/>
            </a:xfrm>
            <a:custGeom>
              <a:avLst/>
              <a:gdLst>
                <a:gd name="T0" fmla="*/ 266 w 266"/>
                <a:gd name="T1" fmla="*/ 468 h 468"/>
                <a:gd name="T2" fmla="*/ 0 w 266"/>
                <a:gd name="T3" fmla="*/ 310 h 468"/>
                <a:gd name="T4" fmla="*/ 0 w 266"/>
                <a:gd name="T5" fmla="*/ 310 h 468"/>
                <a:gd name="T6" fmla="*/ 0 w 266"/>
                <a:gd name="T7" fmla="*/ 0 h 468"/>
                <a:gd name="T8" fmla="*/ 0 w 266"/>
                <a:gd name="T9" fmla="*/ 0 h 468"/>
                <a:gd name="T10" fmla="*/ 266 w 266"/>
                <a:gd name="T11" fmla="*/ 159 h 468"/>
                <a:gd name="T12" fmla="*/ 266 w 266"/>
                <a:gd name="T13" fmla="*/ 468 h 468"/>
              </a:gdLst>
              <a:ahLst/>
              <a:cxnLst>
                <a:cxn ang="0">
                  <a:pos x="T0" y="T1"/>
                </a:cxn>
                <a:cxn ang="0">
                  <a:pos x="T2" y="T3"/>
                </a:cxn>
                <a:cxn ang="0">
                  <a:pos x="T4" y="T5"/>
                </a:cxn>
                <a:cxn ang="0">
                  <a:pos x="T6" y="T7"/>
                </a:cxn>
                <a:cxn ang="0">
                  <a:pos x="T8" y="T9"/>
                </a:cxn>
                <a:cxn ang="0">
                  <a:pos x="T10" y="T11"/>
                </a:cxn>
                <a:cxn ang="0">
                  <a:pos x="T12" y="T13"/>
                </a:cxn>
              </a:cxnLst>
              <a:rect l="0" t="0" r="r" b="b"/>
              <a:pathLst>
                <a:path w="266" h="468">
                  <a:moveTo>
                    <a:pt x="266" y="468"/>
                  </a:moveTo>
                  <a:lnTo>
                    <a:pt x="0" y="310"/>
                  </a:lnTo>
                  <a:lnTo>
                    <a:pt x="0" y="310"/>
                  </a:lnTo>
                  <a:lnTo>
                    <a:pt x="0" y="0"/>
                  </a:lnTo>
                  <a:lnTo>
                    <a:pt x="0" y="0"/>
                  </a:lnTo>
                  <a:lnTo>
                    <a:pt x="266" y="159"/>
                  </a:lnTo>
                  <a:lnTo>
                    <a:pt x="266" y="468"/>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1980000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 name="Freeform 8">
              <a:extLst>
                <a:ext uri="{FF2B5EF4-FFF2-40B4-BE49-F238E27FC236}">
                  <a16:creationId xmlns:a16="http://schemas.microsoft.com/office/drawing/2014/main" id="{CE93E330-715B-44E8-84D9-CE166D428DAB}"/>
                </a:ext>
              </a:extLst>
            </p:cNvPr>
            <p:cNvSpPr>
              <a:spLocks/>
            </p:cNvSpPr>
            <p:nvPr/>
          </p:nvSpPr>
          <p:spPr bwMode="auto">
            <a:xfrm rot="1800000">
              <a:off x="5508097" y="1586019"/>
              <a:ext cx="315144" cy="538275"/>
            </a:xfrm>
            <a:custGeom>
              <a:avLst/>
              <a:gdLst>
                <a:gd name="T0" fmla="*/ 274 w 274"/>
                <a:gd name="T1" fmla="*/ 0 h 468"/>
                <a:gd name="T2" fmla="*/ 274 w 274"/>
                <a:gd name="T3" fmla="*/ 310 h 468"/>
                <a:gd name="T4" fmla="*/ 274 w 274"/>
                <a:gd name="T5" fmla="*/ 310 h 468"/>
                <a:gd name="T6" fmla="*/ 0 w 274"/>
                <a:gd name="T7" fmla="*/ 468 h 468"/>
                <a:gd name="T8" fmla="*/ 0 w 274"/>
                <a:gd name="T9" fmla="*/ 159 h 468"/>
                <a:gd name="T10" fmla="*/ 274 w 274"/>
                <a:gd name="T11" fmla="*/ 0 h 468"/>
                <a:gd name="T12" fmla="*/ 274 w 274"/>
                <a:gd name="T13" fmla="*/ 0 h 468"/>
              </a:gdLst>
              <a:ahLst/>
              <a:cxnLst>
                <a:cxn ang="0">
                  <a:pos x="T0" y="T1"/>
                </a:cxn>
                <a:cxn ang="0">
                  <a:pos x="T2" y="T3"/>
                </a:cxn>
                <a:cxn ang="0">
                  <a:pos x="T4" y="T5"/>
                </a:cxn>
                <a:cxn ang="0">
                  <a:pos x="T6" y="T7"/>
                </a:cxn>
                <a:cxn ang="0">
                  <a:pos x="T8" y="T9"/>
                </a:cxn>
                <a:cxn ang="0">
                  <a:pos x="T10" y="T11"/>
                </a:cxn>
                <a:cxn ang="0">
                  <a:pos x="T12" y="T13"/>
                </a:cxn>
              </a:cxnLst>
              <a:rect l="0" t="0" r="r" b="b"/>
              <a:pathLst>
                <a:path w="274" h="468">
                  <a:moveTo>
                    <a:pt x="274" y="0"/>
                  </a:moveTo>
                  <a:lnTo>
                    <a:pt x="274" y="310"/>
                  </a:lnTo>
                  <a:lnTo>
                    <a:pt x="274" y="310"/>
                  </a:lnTo>
                  <a:lnTo>
                    <a:pt x="0" y="468"/>
                  </a:lnTo>
                  <a:lnTo>
                    <a:pt x="0" y="159"/>
                  </a:lnTo>
                  <a:lnTo>
                    <a:pt x="274" y="0"/>
                  </a:lnTo>
                  <a:lnTo>
                    <a:pt x="274" y="0"/>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18000000" scaled="0"/>
              <a:tileRect/>
            </a:gradFill>
            <a:ln>
              <a:noFill/>
            </a:ln>
            <a:effectLst>
              <a:innerShdw blurRad="254000">
                <a:schemeClr val="accent1">
                  <a:lumMod val="60000"/>
                  <a:lumOff val="40000"/>
                  <a:alpha val="6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12" name="Oval 11">
            <a:extLst>
              <a:ext uri="{FF2B5EF4-FFF2-40B4-BE49-F238E27FC236}">
                <a16:creationId xmlns:a16="http://schemas.microsoft.com/office/drawing/2014/main" id="{80A2FA6F-99B7-4984-A80C-570644889F02}"/>
              </a:ext>
              <a:ext uri="{C183D7F6-B498-43B3-948B-1728B52AA6E4}">
                <adec:decorative xmlns:adec="http://schemas.microsoft.com/office/drawing/2017/decorative" val="1"/>
              </a:ext>
            </a:extLst>
          </p:cNvPr>
          <p:cNvSpPr>
            <a:spLocks noChangeAspect="1"/>
          </p:cNvSpPr>
          <p:nvPr userDrawn="1"/>
        </p:nvSpPr>
        <p:spPr>
          <a:xfrm>
            <a:off x="5668780" y="5059009"/>
            <a:ext cx="1080000" cy="1080000"/>
          </a:xfrm>
          <a:prstGeom prst="ellipse">
            <a:avLst/>
          </a:prstGeom>
          <a:gradFill flip="none" rotWithShape="1">
            <a:gsLst>
              <a:gs pos="100000">
                <a:schemeClr val="bg2">
                  <a:lumMod val="50000"/>
                  <a:lumOff val="50000"/>
                </a:schemeClr>
              </a:gs>
              <a:gs pos="60000">
                <a:schemeClr val="bg2">
                  <a:lumMod val="100000"/>
                </a:schemeClr>
              </a:gs>
            </a:gsLst>
            <a:path path="circle">
              <a:fillToRect l="100000" b="100000"/>
            </a:path>
            <a:tileRect t="-100000" r="-100000"/>
          </a:gradFill>
          <a:ln>
            <a:noFill/>
          </a:ln>
          <a:effectLst>
            <a:innerShdw blurRad="254000" dist="127000" dir="2700000">
              <a:schemeClr val="accent1">
                <a:lumMod val="60000"/>
                <a:lumOff val="40000"/>
                <a:alpha val="4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 name="Content Placeholder 16">
            <a:extLst>
              <a:ext uri="{FF2B5EF4-FFF2-40B4-BE49-F238E27FC236}">
                <a16:creationId xmlns:a16="http://schemas.microsoft.com/office/drawing/2014/main" id="{439C8C03-81B3-4DE8-B96A-78258E4467CC}"/>
              </a:ext>
            </a:extLst>
          </p:cNvPr>
          <p:cNvSpPr>
            <a:spLocks noGrp="1"/>
          </p:cNvSpPr>
          <p:nvPr>
            <p:ph sz="quarter" idx="15"/>
          </p:nvPr>
        </p:nvSpPr>
        <p:spPr>
          <a:xfrm>
            <a:off x="550863" y="4097338"/>
            <a:ext cx="3565524" cy="2351087"/>
          </a:xfrm>
        </p:spPr>
        <p:txBody>
          <a:bodyPr>
            <a:noAutofit/>
          </a:bodyPr>
          <a:lstStyle>
            <a:lvl1pPr>
              <a:buNone/>
              <a:defRPr sz="2400"/>
            </a:lvl1pPr>
            <a:lvl2pPr>
              <a:defRPr sz="2000"/>
            </a:lvl2pPr>
            <a:lvl3pPr>
              <a:defRPr sz="2000"/>
            </a:lvl3pPr>
            <a:lvl4pPr>
              <a:defRPr sz="2000"/>
            </a:lvl4pPr>
            <a:lvl5pPr>
              <a:defRPr sz="2000"/>
            </a:lvl5pPr>
          </a:lstStyle>
          <a:p>
            <a:pPr lvl="0"/>
            <a:r>
              <a:rPr lang="en-US"/>
              <a:t>Click to edit Master text styles</a:t>
            </a:r>
          </a:p>
        </p:txBody>
      </p:sp>
      <p:sp>
        <p:nvSpPr>
          <p:cNvPr id="15" name="Picture Placeholder 14">
            <a:extLst>
              <a:ext uri="{FF2B5EF4-FFF2-40B4-BE49-F238E27FC236}">
                <a16:creationId xmlns:a16="http://schemas.microsoft.com/office/drawing/2014/main" id="{C1FBB56D-C8B1-4ED9-A5DB-72BA636DADF3}"/>
              </a:ext>
            </a:extLst>
          </p:cNvPr>
          <p:cNvSpPr>
            <a:spLocks noGrp="1"/>
          </p:cNvSpPr>
          <p:nvPr>
            <p:ph type="pic" sz="quarter" idx="13"/>
          </p:nvPr>
        </p:nvSpPr>
        <p:spPr>
          <a:xfrm>
            <a:off x="5535809" y="656633"/>
            <a:ext cx="5132388" cy="5132388"/>
          </a:xfrm>
          <a:custGeom>
            <a:avLst/>
            <a:gdLst>
              <a:gd name="connsiteX0" fmla="*/ 2566194 w 5132388"/>
              <a:gd name="connsiteY0" fmla="*/ 0 h 5132388"/>
              <a:gd name="connsiteX1" fmla="*/ 5132388 w 5132388"/>
              <a:gd name="connsiteY1" fmla="*/ 2566194 h 5132388"/>
              <a:gd name="connsiteX2" fmla="*/ 2566194 w 5132388"/>
              <a:gd name="connsiteY2" fmla="*/ 5132388 h 5132388"/>
              <a:gd name="connsiteX3" fmla="*/ 0 w 5132388"/>
              <a:gd name="connsiteY3" fmla="*/ 2566194 h 5132388"/>
              <a:gd name="connsiteX4" fmla="*/ 2566194 w 5132388"/>
              <a:gd name="connsiteY4" fmla="*/ 0 h 51323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32388" h="5132388">
                <a:moveTo>
                  <a:pt x="2566194" y="0"/>
                </a:moveTo>
                <a:cubicBezTo>
                  <a:pt x="3983464" y="0"/>
                  <a:pt x="5132388" y="1148924"/>
                  <a:pt x="5132388" y="2566194"/>
                </a:cubicBezTo>
                <a:cubicBezTo>
                  <a:pt x="5132388" y="3983464"/>
                  <a:pt x="3983464" y="5132388"/>
                  <a:pt x="2566194" y="5132388"/>
                </a:cubicBezTo>
                <a:cubicBezTo>
                  <a:pt x="1148924" y="5132388"/>
                  <a:pt x="0" y="3983464"/>
                  <a:pt x="0" y="2566194"/>
                </a:cubicBezTo>
                <a:cubicBezTo>
                  <a:pt x="0" y="1148924"/>
                  <a:pt x="1148924" y="0"/>
                  <a:pt x="2566194" y="0"/>
                </a:cubicBezTo>
                <a:close/>
              </a:path>
            </a:pathLst>
          </a:custGeom>
          <a:solidFill>
            <a:schemeClr val="accent5"/>
          </a:solidFill>
        </p:spPr>
        <p:txBody>
          <a:bodyPr wrap="square">
            <a:noAutofit/>
          </a:bodyPr>
          <a:lstStyle/>
          <a:p>
            <a:r>
              <a:rPr lang="en-US"/>
              <a:t>Click icon to add picture</a:t>
            </a:r>
          </a:p>
        </p:txBody>
      </p:sp>
      <p:sp>
        <p:nvSpPr>
          <p:cNvPr id="2" name="Date Placeholder 1">
            <a:extLst>
              <a:ext uri="{FF2B5EF4-FFF2-40B4-BE49-F238E27FC236}">
                <a16:creationId xmlns:a16="http://schemas.microsoft.com/office/drawing/2014/main" id="{AB81B449-7B97-41DC-B23F-65EDCBD316A6}"/>
              </a:ext>
            </a:extLst>
          </p:cNvPr>
          <p:cNvSpPr>
            <a:spLocks noGrp="1"/>
          </p:cNvSpPr>
          <p:nvPr>
            <p:ph type="dt" sz="half" idx="10"/>
          </p:nvPr>
        </p:nvSpPr>
        <p:spPr/>
        <p:txBody>
          <a:bodyPr>
            <a:noAutofit/>
          </a:bodyPr>
          <a:lstStyle/>
          <a:p>
            <a:r>
              <a:rPr lang="en-US"/>
              <a:t>Tuesday, February 2, 20XX</a:t>
            </a:r>
          </a:p>
        </p:txBody>
      </p:sp>
      <p:sp>
        <p:nvSpPr>
          <p:cNvPr id="3" name="Footer Placeholder 2">
            <a:extLst>
              <a:ext uri="{FF2B5EF4-FFF2-40B4-BE49-F238E27FC236}">
                <a16:creationId xmlns:a16="http://schemas.microsoft.com/office/drawing/2014/main" id="{7C6B46D5-337B-4906-8412-4EEA3884FA7E}"/>
              </a:ext>
            </a:extLst>
          </p:cNvPr>
          <p:cNvSpPr>
            <a:spLocks noGrp="1"/>
          </p:cNvSpPr>
          <p:nvPr>
            <p:ph type="ftr" sz="quarter" idx="11"/>
          </p:nvPr>
        </p:nvSpPr>
        <p:spPr/>
        <p:txBody>
          <a:bodyPr>
            <a:noAutofit/>
          </a:bodyPr>
          <a:lstStyle/>
          <a:p>
            <a:r>
              <a:rPr lang="en-US"/>
              <a:t>Sample Footer Text</a:t>
            </a:r>
          </a:p>
        </p:txBody>
      </p:sp>
      <p:sp>
        <p:nvSpPr>
          <p:cNvPr id="4" name="Slide Number Placeholder 3">
            <a:extLst>
              <a:ext uri="{FF2B5EF4-FFF2-40B4-BE49-F238E27FC236}">
                <a16:creationId xmlns:a16="http://schemas.microsoft.com/office/drawing/2014/main" id="{E436F230-C9A7-407A-B923-873839C8D8A0}"/>
              </a:ext>
            </a:extLst>
          </p:cNvPr>
          <p:cNvSpPr>
            <a:spLocks noGrp="1"/>
          </p:cNvSpPr>
          <p:nvPr>
            <p:ph type="sldNum" sz="quarter" idx="12"/>
          </p:nvPr>
        </p:nvSpPr>
        <p:spPr/>
        <p:txBody>
          <a:bodyPr>
            <a:noAutofit/>
          </a:bodyPr>
          <a:lstStyle/>
          <a:p>
            <a:fld id="{DBA1B0FB-D917-4C8C-928F-313BD683BF39}" type="slidenum">
              <a:rPr lang="en-US" smtClean="0"/>
              <a:t>‹#›</a:t>
            </a:fld>
            <a:endParaRPr lang="en-US"/>
          </a:p>
        </p:txBody>
      </p:sp>
    </p:spTree>
    <p:extLst>
      <p:ext uri="{BB962C8B-B14F-4D97-AF65-F5344CB8AC3E}">
        <p14:creationId xmlns:p14="http://schemas.microsoft.com/office/powerpoint/2010/main" val="224944321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8_Team">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E38C6F9E-A74F-4F54-9409-B6B93DF8CE78}"/>
              </a:ext>
              <a:ext uri="{C183D7F6-B498-43B3-948B-1728B52AA6E4}">
                <adec:decorative xmlns:adec="http://schemas.microsoft.com/office/drawing/2017/decorative" val="1"/>
              </a:ext>
            </a:extLst>
          </p:cNvPr>
          <p:cNvSpPr/>
          <p:nvPr userDrawn="1"/>
        </p:nvSpPr>
        <p:spPr>
          <a:xfrm>
            <a:off x="0" y="5773729"/>
            <a:ext cx="12192000" cy="1084271"/>
          </a:xfrm>
          <a:prstGeom prst="rect">
            <a:avLst/>
          </a:prstGeom>
          <a:gradFill flip="none" rotWithShape="1">
            <a:gsLst>
              <a:gs pos="100000">
                <a:schemeClr val="bg2">
                  <a:alpha val="60000"/>
                </a:schemeClr>
              </a:gs>
              <a:gs pos="40000">
                <a:schemeClr val="bg2">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34" name="Oval 33">
            <a:extLst>
              <a:ext uri="{FF2B5EF4-FFF2-40B4-BE49-F238E27FC236}">
                <a16:creationId xmlns:a16="http://schemas.microsoft.com/office/drawing/2014/main" id="{6F0F71C5-78A4-4793-9BD4-3DF0EE3E3EB7}"/>
              </a:ext>
              <a:ext uri="{C183D7F6-B498-43B3-948B-1728B52AA6E4}">
                <adec:decorative xmlns:adec="http://schemas.microsoft.com/office/drawing/2017/decorative" val="1"/>
              </a:ext>
            </a:extLst>
          </p:cNvPr>
          <p:cNvSpPr>
            <a:spLocks noChangeAspect="1"/>
          </p:cNvSpPr>
          <p:nvPr userDrawn="1"/>
        </p:nvSpPr>
        <p:spPr>
          <a:xfrm>
            <a:off x="10288775" y="762609"/>
            <a:ext cx="1080000" cy="1080000"/>
          </a:xfrm>
          <a:prstGeom prst="ellipse">
            <a:avLst/>
          </a:prstGeom>
          <a:gradFill flip="none" rotWithShape="1">
            <a:gsLst>
              <a:gs pos="100000">
                <a:schemeClr val="bg2">
                  <a:lumMod val="50000"/>
                  <a:lumOff val="50000"/>
                </a:schemeClr>
              </a:gs>
              <a:gs pos="60000">
                <a:schemeClr val="bg2">
                  <a:lumMod val="100000"/>
                </a:schemeClr>
              </a:gs>
            </a:gsLst>
            <a:path path="circle">
              <a:fillToRect l="100000" b="100000"/>
            </a:path>
            <a:tileRect t="-100000" r="-100000"/>
          </a:gradFill>
          <a:ln>
            <a:noFill/>
          </a:ln>
          <a:effectLst>
            <a:innerShdw blurRad="254000" dist="127000" dir="2700000">
              <a:schemeClr val="accent1">
                <a:lumMod val="60000"/>
                <a:lumOff val="40000"/>
                <a:alpha val="4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0" name="Title 5">
            <a:extLst>
              <a:ext uri="{FF2B5EF4-FFF2-40B4-BE49-F238E27FC236}">
                <a16:creationId xmlns:a16="http://schemas.microsoft.com/office/drawing/2014/main" id="{36F60F77-4CC9-4F86-B70A-85012C6588A0}"/>
              </a:ext>
            </a:extLst>
          </p:cNvPr>
          <p:cNvSpPr>
            <a:spLocks noGrp="1"/>
          </p:cNvSpPr>
          <p:nvPr>
            <p:ph type="ctrTitle" hasCustomPrompt="1"/>
          </p:nvPr>
        </p:nvSpPr>
        <p:spPr>
          <a:xfrm>
            <a:off x="548640" y="548640"/>
            <a:ext cx="8281987" cy="1253041"/>
          </a:xfrm>
        </p:spPr>
        <p:txBody>
          <a:bodyPr>
            <a:noAutofit/>
          </a:bodyPr>
          <a:lstStyle/>
          <a:p>
            <a:r>
              <a:rPr lang="en-US" dirty="0"/>
              <a:t>Team</a:t>
            </a:r>
          </a:p>
        </p:txBody>
      </p:sp>
      <p:grpSp>
        <p:nvGrpSpPr>
          <p:cNvPr id="51" name="Group 50">
            <a:extLst>
              <a:ext uri="{FF2B5EF4-FFF2-40B4-BE49-F238E27FC236}">
                <a16:creationId xmlns:a16="http://schemas.microsoft.com/office/drawing/2014/main" id="{E6093F87-C1F6-4FAB-B891-6F7D7FC20751}"/>
              </a:ext>
              <a:ext uri="{C183D7F6-B498-43B3-948B-1728B52AA6E4}">
                <adec:decorative xmlns:adec="http://schemas.microsoft.com/office/drawing/2017/decorative" val="1"/>
              </a:ext>
            </a:extLst>
          </p:cNvPr>
          <p:cNvGrpSpPr/>
          <p:nvPr userDrawn="1"/>
        </p:nvGrpSpPr>
        <p:grpSpPr>
          <a:xfrm>
            <a:off x="1800565" y="4518946"/>
            <a:ext cx="1980001" cy="1363916"/>
            <a:chOff x="4879602" y="3781429"/>
            <a:chExt cx="1980001" cy="1363916"/>
          </a:xfrm>
        </p:grpSpPr>
        <p:sp>
          <p:nvSpPr>
            <p:cNvPr id="52" name="Freeform: Shape 51">
              <a:extLst>
                <a:ext uri="{FF2B5EF4-FFF2-40B4-BE49-F238E27FC236}">
                  <a16:creationId xmlns:a16="http://schemas.microsoft.com/office/drawing/2014/main" id="{E1A4FD5C-1E5B-46D1-BA9D-99928D19AF04}"/>
                </a:ext>
              </a:extLst>
            </p:cNvPr>
            <p:cNvSpPr>
              <a:spLocks noChangeAspect="1"/>
            </p:cNvSpPr>
            <p:nvPr/>
          </p:nvSpPr>
          <p:spPr>
            <a:xfrm rot="18900000" flipV="1">
              <a:off x="5005634" y="4191206"/>
              <a:ext cx="1853969" cy="926985"/>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254000" dist="50800" dir="16200000">
                <a:schemeClr val="accent1">
                  <a:lumMod val="40000"/>
                  <a:lumOff val="6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53" name="Freeform: Shape 52">
              <a:extLst>
                <a:ext uri="{FF2B5EF4-FFF2-40B4-BE49-F238E27FC236}">
                  <a16:creationId xmlns:a16="http://schemas.microsoft.com/office/drawing/2014/main" id="{B7DF0ED5-A971-408F-A055-C7E5D7A623CD}"/>
                </a:ext>
              </a:extLst>
            </p:cNvPr>
            <p:cNvSpPr>
              <a:spLocks noChangeAspect="1"/>
            </p:cNvSpPr>
            <p:nvPr/>
          </p:nvSpPr>
          <p:spPr>
            <a:xfrm rot="18900000" flipV="1">
              <a:off x="4957101" y="4052255"/>
              <a:ext cx="1853969" cy="1093090"/>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40000"/>
              </a:schemeClr>
            </a:solid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solidFill>
                  <a:schemeClr val="tx1"/>
                </a:solidFill>
              </a:endParaRPr>
            </a:p>
          </p:txBody>
        </p:sp>
        <p:sp>
          <p:nvSpPr>
            <p:cNvPr id="54" name="Oval 53">
              <a:extLst>
                <a:ext uri="{FF2B5EF4-FFF2-40B4-BE49-F238E27FC236}">
                  <a16:creationId xmlns:a16="http://schemas.microsoft.com/office/drawing/2014/main" id="{AA81F353-4C5B-4A37-9846-2C1E2D0FC25F}"/>
                </a:ext>
              </a:extLst>
            </p:cNvPr>
            <p:cNvSpPr/>
            <p:nvPr/>
          </p:nvSpPr>
          <p:spPr>
            <a:xfrm rot="13500000" flipV="1">
              <a:off x="6040374" y="3601683"/>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5" name="Oval 54">
              <a:extLst>
                <a:ext uri="{FF2B5EF4-FFF2-40B4-BE49-F238E27FC236}">
                  <a16:creationId xmlns:a16="http://schemas.microsoft.com/office/drawing/2014/main" id="{42B74EA3-11CE-4D3F-99AD-162563447653}"/>
                </a:ext>
              </a:extLst>
            </p:cNvPr>
            <p:cNvSpPr/>
            <p:nvPr/>
          </p:nvSpPr>
          <p:spPr>
            <a:xfrm rot="13500000" flipV="1">
              <a:off x="5059348" y="4582709"/>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56" name="Picture Placeholder 55">
            <a:extLst>
              <a:ext uri="{FF2B5EF4-FFF2-40B4-BE49-F238E27FC236}">
                <a16:creationId xmlns:a16="http://schemas.microsoft.com/office/drawing/2014/main" id="{8F41896B-6DDA-4F82-9F74-3EBF93A3CD58}"/>
              </a:ext>
            </a:extLst>
          </p:cNvPr>
          <p:cNvSpPr>
            <a:spLocks noGrp="1"/>
          </p:cNvSpPr>
          <p:nvPr>
            <p:ph type="pic" sz="quarter" idx="13"/>
          </p:nvPr>
        </p:nvSpPr>
        <p:spPr>
          <a:xfrm>
            <a:off x="1078992" y="1990724"/>
            <a:ext cx="1691640" cy="1435608"/>
          </a:xfrm>
          <a:solidFill>
            <a:schemeClr val="accent5"/>
          </a:solidFill>
        </p:spPr>
        <p:txBody>
          <a:bodyPr>
            <a:noAutofit/>
          </a:bodyPr>
          <a:lstStyle/>
          <a:p>
            <a:r>
              <a:rPr lang="en-US"/>
              <a:t>Click icon to add picture</a:t>
            </a:r>
          </a:p>
        </p:txBody>
      </p:sp>
      <p:sp>
        <p:nvSpPr>
          <p:cNvPr id="57" name="Picture Placeholder 55">
            <a:extLst>
              <a:ext uri="{FF2B5EF4-FFF2-40B4-BE49-F238E27FC236}">
                <a16:creationId xmlns:a16="http://schemas.microsoft.com/office/drawing/2014/main" id="{EF85499B-C29A-4C8B-922C-7CE4771E352C}"/>
              </a:ext>
            </a:extLst>
          </p:cNvPr>
          <p:cNvSpPr>
            <a:spLocks noGrp="1"/>
          </p:cNvSpPr>
          <p:nvPr>
            <p:ph type="pic" sz="quarter" idx="14"/>
          </p:nvPr>
        </p:nvSpPr>
        <p:spPr>
          <a:xfrm>
            <a:off x="3838384" y="1990724"/>
            <a:ext cx="1691640" cy="1435608"/>
          </a:xfrm>
          <a:solidFill>
            <a:schemeClr val="accent5"/>
          </a:solidFill>
        </p:spPr>
        <p:txBody>
          <a:bodyPr>
            <a:noAutofit/>
          </a:bodyPr>
          <a:lstStyle/>
          <a:p>
            <a:r>
              <a:rPr lang="en-US"/>
              <a:t>Click icon to add picture</a:t>
            </a:r>
          </a:p>
        </p:txBody>
      </p:sp>
      <p:sp>
        <p:nvSpPr>
          <p:cNvPr id="58" name="Picture Placeholder 55">
            <a:extLst>
              <a:ext uri="{FF2B5EF4-FFF2-40B4-BE49-F238E27FC236}">
                <a16:creationId xmlns:a16="http://schemas.microsoft.com/office/drawing/2014/main" id="{F82A1DB8-0AE7-4E17-B07B-FCF45B85EE17}"/>
              </a:ext>
            </a:extLst>
          </p:cNvPr>
          <p:cNvSpPr>
            <a:spLocks noGrp="1"/>
          </p:cNvSpPr>
          <p:nvPr>
            <p:ph type="pic" sz="quarter" idx="15"/>
          </p:nvPr>
        </p:nvSpPr>
        <p:spPr>
          <a:xfrm>
            <a:off x="6661976" y="1993392"/>
            <a:ext cx="1691640" cy="1435608"/>
          </a:xfrm>
          <a:solidFill>
            <a:schemeClr val="accent5"/>
          </a:solidFill>
        </p:spPr>
        <p:txBody>
          <a:bodyPr>
            <a:noAutofit/>
          </a:bodyPr>
          <a:lstStyle/>
          <a:p>
            <a:r>
              <a:rPr lang="en-US"/>
              <a:t>Click icon to add picture</a:t>
            </a:r>
            <a:endParaRPr lang="en-US" dirty="0"/>
          </a:p>
        </p:txBody>
      </p:sp>
      <p:sp>
        <p:nvSpPr>
          <p:cNvPr id="59" name="Picture Placeholder 55">
            <a:extLst>
              <a:ext uri="{FF2B5EF4-FFF2-40B4-BE49-F238E27FC236}">
                <a16:creationId xmlns:a16="http://schemas.microsoft.com/office/drawing/2014/main" id="{A83EEB6C-83B7-471D-B5A4-4071534048D2}"/>
              </a:ext>
            </a:extLst>
          </p:cNvPr>
          <p:cNvSpPr>
            <a:spLocks noGrp="1"/>
          </p:cNvSpPr>
          <p:nvPr>
            <p:ph type="pic" sz="quarter" idx="16"/>
          </p:nvPr>
        </p:nvSpPr>
        <p:spPr>
          <a:xfrm>
            <a:off x="9485568" y="1990724"/>
            <a:ext cx="1691640" cy="1435608"/>
          </a:xfrm>
          <a:solidFill>
            <a:schemeClr val="accent5"/>
          </a:solidFill>
        </p:spPr>
        <p:txBody>
          <a:bodyPr>
            <a:noAutofit/>
          </a:bodyPr>
          <a:lstStyle/>
          <a:p>
            <a:r>
              <a:rPr lang="en-US"/>
              <a:t>Click icon to add picture</a:t>
            </a:r>
          </a:p>
        </p:txBody>
      </p:sp>
      <p:sp>
        <p:nvSpPr>
          <p:cNvPr id="63" name="Text Placeholder 62">
            <a:extLst>
              <a:ext uri="{FF2B5EF4-FFF2-40B4-BE49-F238E27FC236}">
                <a16:creationId xmlns:a16="http://schemas.microsoft.com/office/drawing/2014/main" id="{17A96A8C-F792-485A-9BB9-4DEDCA0CE6B8}"/>
              </a:ext>
            </a:extLst>
          </p:cNvPr>
          <p:cNvSpPr>
            <a:spLocks noGrp="1"/>
          </p:cNvSpPr>
          <p:nvPr>
            <p:ph type="body" sz="quarter" idx="18" hasCustomPrompt="1"/>
          </p:nvPr>
        </p:nvSpPr>
        <p:spPr>
          <a:xfrm>
            <a:off x="1079500" y="3781425"/>
            <a:ext cx="1711325" cy="365760"/>
          </a:xfrm>
        </p:spPr>
        <p:txBody>
          <a:bodyPr>
            <a:noAutofit/>
          </a:bodyPr>
          <a:lstStyle>
            <a:lvl1pPr>
              <a:buNone/>
              <a:defRPr sz="2000" b="1"/>
            </a:lvl1pPr>
          </a:lstStyle>
          <a:p>
            <a:pPr lvl="0"/>
            <a:r>
              <a:rPr lang="en-US" dirty="0"/>
              <a:t>Name</a:t>
            </a:r>
          </a:p>
        </p:txBody>
      </p:sp>
      <p:sp>
        <p:nvSpPr>
          <p:cNvPr id="61" name="Text Placeholder 60">
            <a:extLst>
              <a:ext uri="{FF2B5EF4-FFF2-40B4-BE49-F238E27FC236}">
                <a16:creationId xmlns:a16="http://schemas.microsoft.com/office/drawing/2014/main" id="{6C65AE07-519E-4E3B-8521-621C8343914D}"/>
              </a:ext>
            </a:extLst>
          </p:cNvPr>
          <p:cNvSpPr>
            <a:spLocks noGrp="1"/>
          </p:cNvSpPr>
          <p:nvPr>
            <p:ph type="body" sz="quarter" idx="17" hasCustomPrompt="1"/>
          </p:nvPr>
        </p:nvSpPr>
        <p:spPr>
          <a:xfrm>
            <a:off x="1078733" y="4232949"/>
            <a:ext cx="1711572" cy="638175"/>
          </a:xfrm>
        </p:spPr>
        <p:txBody>
          <a:bodyPr>
            <a:noAutofit/>
          </a:bodyPr>
          <a:lstStyle>
            <a:lvl1pPr>
              <a:buNone/>
              <a:defRPr sz="1800"/>
            </a:lvl1pPr>
          </a:lstStyle>
          <a:p>
            <a:pPr lvl="0"/>
            <a:r>
              <a:rPr lang="en-US" dirty="0"/>
              <a:t>Title</a:t>
            </a:r>
          </a:p>
        </p:txBody>
      </p:sp>
      <p:sp>
        <p:nvSpPr>
          <p:cNvPr id="65" name="Text Placeholder 62">
            <a:extLst>
              <a:ext uri="{FF2B5EF4-FFF2-40B4-BE49-F238E27FC236}">
                <a16:creationId xmlns:a16="http://schemas.microsoft.com/office/drawing/2014/main" id="{FB878318-C287-428B-8105-429BC4B03F55}"/>
              </a:ext>
            </a:extLst>
          </p:cNvPr>
          <p:cNvSpPr>
            <a:spLocks noGrp="1"/>
          </p:cNvSpPr>
          <p:nvPr>
            <p:ph type="body" sz="quarter" idx="20" hasCustomPrompt="1"/>
          </p:nvPr>
        </p:nvSpPr>
        <p:spPr>
          <a:xfrm>
            <a:off x="3839151" y="3781425"/>
            <a:ext cx="1711325" cy="365760"/>
          </a:xfrm>
        </p:spPr>
        <p:txBody>
          <a:bodyPr>
            <a:noAutofit/>
          </a:bodyPr>
          <a:lstStyle>
            <a:lvl1pPr>
              <a:buNone/>
              <a:defRPr sz="2000" b="1"/>
            </a:lvl1pPr>
          </a:lstStyle>
          <a:p>
            <a:pPr lvl="0"/>
            <a:r>
              <a:rPr lang="en-US" dirty="0"/>
              <a:t>Name</a:t>
            </a:r>
          </a:p>
        </p:txBody>
      </p:sp>
      <p:sp>
        <p:nvSpPr>
          <p:cNvPr id="64" name="Text Placeholder 60">
            <a:extLst>
              <a:ext uri="{FF2B5EF4-FFF2-40B4-BE49-F238E27FC236}">
                <a16:creationId xmlns:a16="http://schemas.microsoft.com/office/drawing/2014/main" id="{1465E516-2CEF-4F9E-9375-7D41DCFCBB41}"/>
              </a:ext>
            </a:extLst>
          </p:cNvPr>
          <p:cNvSpPr>
            <a:spLocks noGrp="1"/>
          </p:cNvSpPr>
          <p:nvPr>
            <p:ph type="body" sz="quarter" idx="19" hasCustomPrompt="1"/>
          </p:nvPr>
        </p:nvSpPr>
        <p:spPr>
          <a:xfrm>
            <a:off x="3838384" y="4232949"/>
            <a:ext cx="1711572" cy="638175"/>
          </a:xfrm>
        </p:spPr>
        <p:txBody>
          <a:bodyPr>
            <a:noAutofit/>
          </a:bodyPr>
          <a:lstStyle>
            <a:lvl1pPr>
              <a:buNone/>
              <a:defRPr sz="1800"/>
            </a:lvl1pPr>
          </a:lstStyle>
          <a:p>
            <a:pPr lvl="0"/>
            <a:r>
              <a:rPr lang="en-US" dirty="0"/>
              <a:t>Title</a:t>
            </a:r>
          </a:p>
        </p:txBody>
      </p:sp>
      <p:sp>
        <p:nvSpPr>
          <p:cNvPr id="67" name="Text Placeholder 62">
            <a:extLst>
              <a:ext uri="{FF2B5EF4-FFF2-40B4-BE49-F238E27FC236}">
                <a16:creationId xmlns:a16="http://schemas.microsoft.com/office/drawing/2014/main" id="{FE012CE3-36AA-4016-A88E-27BCFFEFD69F}"/>
              </a:ext>
            </a:extLst>
          </p:cNvPr>
          <p:cNvSpPr>
            <a:spLocks noGrp="1"/>
          </p:cNvSpPr>
          <p:nvPr>
            <p:ph type="body" sz="quarter" idx="22" hasCustomPrompt="1"/>
          </p:nvPr>
        </p:nvSpPr>
        <p:spPr>
          <a:xfrm>
            <a:off x="6662743" y="3781425"/>
            <a:ext cx="1711325" cy="365760"/>
          </a:xfrm>
        </p:spPr>
        <p:txBody>
          <a:bodyPr>
            <a:noAutofit/>
          </a:bodyPr>
          <a:lstStyle>
            <a:lvl1pPr>
              <a:buNone/>
              <a:defRPr sz="2000" b="1"/>
            </a:lvl1pPr>
          </a:lstStyle>
          <a:p>
            <a:pPr lvl="0"/>
            <a:r>
              <a:rPr lang="en-US" dirty="0"/>
              <a:t>Name</a:t>
            </a:r>
          </a:p>
        </p:txBody>
      </p:sp>
      <p:sp>
        <p:nvSpPr>
          <p:cNvPr id="66" name="Text Placeholder 60">
            <a:extLst>
              <a:ext uri="{FF2B5EF4-FFF2-40B4-BE49-F238E27FC236}">
                <a16:creationId xmlns:a16="http://schemas.microsoft.com/office/drawing/2014/main" id="{8D5671AF-0137-4226-8A84-2784817E519C}"/>
              </a:ext>
            </a:extLst>
          </p:cNvPr>
          <p:cNvSpPr>
            <a:spLocks noGrp="1"/>
          </p:cNvSpPr>
          <p:nvPr>
            <p:ph type="body" sz="quarter" idx="21" hasCustomPrompt="1"/>
          </p:nvPr>
        </p:nvSpPr>
        <p:spPr>
          <a:xfrm>
            <a:off x="6661976" y="4232949"/>
            <a:ext cx="1711572" cy="638175"/>
          </a:xfrm>
        </p:spPr>
        <p:txBody>
          <a:bodyPr>
            <a:noAutofit/>
          </a:bodyPr>
          <a:lstStyle>
            <a:lvl1pPr>
              <a:buNone/>
              <a:defRPr sz="1800"/>
            </a:lvl1pPr>
          </a:lstStyle>
          <a:p>
            <a:pPr lvl="0"/>
            <a:r>
              <a:rPr lang="en-US" dirty="0"/>
              <a:t>Title</a:t>
            </a:r>
          </a:p>
        </p:txBody>
      </p:sp>
      <p:sp>
        <p:nvSpPr>
          <p:cNvPr id="69" name="Text Placeholder 62">
            <a:extLst>
              <a:ext uri="{FF2B5EF4-FFF2-40B4-BE49-F238E27FC236}">
                <a16:creationId xmlns:a16="http://schemas.microsoft.com/office/drawing/2014/main" id="{DA1587F0-23BF-4FB8-B06C-2B0AA928E931}"/>
              </a:ext>
            </a:extLst>
          </p:cNvPr>
          <p:cNvSpPr>
            <a:spLocks noGrp="1"/>
          </p:cNvSpPr>
          <p:nvPr>
            <p:ph type="body" sz="quarter" idx="24" hasCustomPrompt="1"/>
          </p:nvPr>
        </p:nvSpPr>
        <p:spPr>
          <a:xfrm>
            <a:off x="9433112" y="3787288"/>
            <a:ext cx="1711325" cy="365760"/>
          </a:xfrm>
        </p:spPr>
        <p:txBody>
          <a:bodyPr>
            <a:noAutofit/>
          </a:bodyPr>
          <a:lstStyle>
            <a:lvl1pPr>
              <a:buNone/>
              <a:defRPr sz="2000" b="1"/>
            </a:lvl1pPr>
          </a:lstStyle>
          <a:p>
            <a:pPr lvl="0"/>
            <a:r>
              <a:rPr lang="en-US" dirty="0"/>
              <a:t>Name</a:t>
            </a:r>
          </a:p>
        </p:txBody>
      </p:sp>
      <p:sp>
        <p:nvSpPr>
          <p:cNvPr id="68" name="Text Placeholder 60">
            <a:extLst>
              <a:ext uri="{FF2B5EF4-FFF2-40B4-BE49-F238E27FC236}">
                <a16:creationId xmlns:a16="http://schemas.microsoft.com/office/drawing/2014/main" id="{565C0B22-B5E7-44BB-A17C-7FB5BB5D82BB}"/>
              </a:ext>
            </a:extLst>
          </p:cNvPr>
          <p:cNvSpPr>
            <a:spLocks noGrp="1"/>
          </p:cNvSpPr>
          <p:nvPr>
            <p:ph type="body" sz="quarter" idx="23" hasCustomPrompt="1"/>
          </p:nvPr>
        </p:nvSpPr>
        <p:spPr>
          <a:xfrm>
            <a:off x="9432345" y="4238812"/>
            <a:ext cx="1711572" cy="638175"/>
          </a:xfrm>
        </p:spPr>
        <p:txBody>
          <a:bodyPr>
            <a:noAutofit/>
          </a:bodyPr>
          <a:lstStyle>
            <a:lvl1pPr>
              <a:buNone/>
              <a:defRPr sz="1800"/>
            </a:lvl1pPr>
          </a:lstStyle>
          <a:p>
            <a:pPr lvl="0"/>
            <a:r>
              <a:rPr lang="en-US" dirty="0"/>
              <a:t>Title</a:t>
            </a:r>
          </a:p>
        </p:txBody>
      </p:sp>
      <p:sp>
        <p:nvSpPr>
          <p:cNvPr id="4" name="Date Placeholder 3">
            <a:extLst>
              <a:ext uri="{FF2B5EF4-FFF2-40B4-BE49-F238E27FC236}">
                <a16:creationId xmlns:a16="http://schemas.microsoft.com/office/drawing/2014/main" id="{D8661572-1A59-4E3B-BA65-3329E9468C69}"/>
              </a:ext>
            </a:extLst>
          </p:cNvPr>
          <p:cNvSpPr>
            <a:spLocks noGrp="1"/>
          </p:cNvSpPr>
          <p:nvPr>
            <p:ph type="dt" sz="half" idx="10"/>
          </p:nvPr>
        </p:nvSpPr>
        <p:spPr/>
        <p:txBody>
          <a:bodyPr>
            <a:noAutofit/>
          </a:bodyPr>
          <a:lstStyle/>
          <a:p>
            <a:r>
              <a:rPr lang="en-US"/>
              <a:t>Tuesday, February 2, 20XX</a:t>
            </a:r>
            <a:endParaRPr lang="en-US" dirty="0"/>
          </a:p>
        </p:txBody>
      </p:sp>
      <p:sp>
        <p:nvSpPr>
          <p:cNvPr id="5" name="Footer Placeholder 4">
            <a:extLst>
              <a:ext uri="{FF2B5EF4-FFF2-40B4-BE49-F238E27FC236}">
                <a16:creationId xmlns:a16="http://schemas.microsoft.com/office/drawing/2014/main" id="{AFEF84F1-99FE-4F0B-9E76-F581C2C1B6D9}"/>
              </a:ext>
            </a:extLst>
          </p:cNvPr>
          <p:cNvSpPr>
            <a:spLocks noGrp="1"/>
          </p:cNvSpPr>
          <p:nvPr>
            <p:ph type="ftr" sz="quarter" idx="11"/>
          </p:nvPr>
        </p:nvSpPr>
        <p:spPr/>
        <p:txBody>
          <a:bodyPr>
            <a:noAutofit/>
          </a:bodyPr>
          <a:lstStyle/>
          <a:p>
            <a:r>
              <a:rPr lang="en-US"/>
              <a:t>Sample Footer Text</a:t>
            </a:r>
          </a:p>
        </p:txBody>
      </p:sp>
      <p:sp>
        <p:nvSpPr>
          <p:cNvPr id="6" name="Slide Number Placeholder 5">
            <a:extLst>
              <a:ext uri="{FF2B5EF4-FFF2-40B4-BE49-F238E27FC236}">
                <a16:creationId xmlns:a16="http://schemas.microsoft.com/office/drawing/2014/main" id="{97B2D769-16B1-43C4-BF14-3175533511ED}"/>
              </a:ext>
            </a:extLst>
          </p:cNvPr>
          <p:cNvSpPr>
            <a:spLocks noGrp="1"/>
          </p:cNvSpPr>
          <p:nvPr>
            <p:ph type="sldNum" sz="quarter" idx="12"/>
          </p:nvPr>
        </p:nvSpPr>
        <p:spPr/>
        <p:txBody>
          <a:bodyPr>
            <a:noAutofit/>
          </a:bodyPr>
          <a:lstStyle/>
          <a:p>
            <a:fld id="{DBA1B0FB-D917-4C8C-928F-313BD683BF39}" type="slidenum">
              <a:rPr lang="en-US" smtClean="0"/>
              <a:t>‹#›</a:t>
            </a:fld>
            <a:endParaRPr lang="en-US"/>
          </a:p>
        </p:txBody>
      </p:sp>
    </p:spTree>
    <p:extLst>
      <p:ext uri="{BB962C8B-B14F-4D97-AF65-F5344CB8AC3E}">
        <p14:creationId xmlns:p14="http://schemas.microsoft.com/office/powerpoint/2010/main" val="408229744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10_Content 2 column (comparison slide)">
    <p:spTree>
      <p:nvGrpSpPr>
        <p:cNvPr id="1" name=""/>
        <p:cNvGrpSpPr/>
        <p:nvPr/>
      </p:nvGrpSpPr>
      <p:grpSpPr>
        <a:xfrm>
          <a:off x="0" y="0"/>
          <a:ext cx="0" cy="0"/>
          <a:chOff x="0" y="0"/>
          <a:chExt cx="0" cy="0"/>
        </a:xfrm>
      </p:grpSpPr>
      <p:sp>
        <p:nvSpPr>
          <p:cNvPr id="12" name="Oval 11">
            <a:extLst>
              <a:ext uri="{FF2B5EF4-FFF2-40B4-BE49-F238E27FC236}">
                <a16:creationId xmlns:a16="http://schemas.microsoft.com/office/drawing/2014/main" id="{FD65A50E-2F73-4426-8586-9731AFA2D2E0}"/>
              </a:ext>
            </a:extLst>
          </p:cNvPr>
          <p:cNvSpPr>
            <a:spLocks noChangeAspect="1"/>
          </p:cNvSpPr>
          <p:nvPr/>
        </p:nvSpPr>
        <p:spPr>
          <a:xfrm>
            <a:off x="11091612" y="5893466"/>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 name="Rectangle 10">
            <a:extLst>
              <a:ext uri="{FF2B5EF4-FFF2-40B4-BE49-F238E27FC236}">
                <a16:creationId xmlns:a16="http://schemas.microsoft.com/office/drawing/2014/main" id="{EB89C080-4102-49AE-BDA9-59A4A67E2486}"/>
              </a:ext>
            </a:extLst>
          </p:cNvPr>
          <p:cNvSpPr/>
          <p:nvPr/>
        </p:nvSpPr>
        <p:spPr>
          <a:xfrm>
            <a:off x="11451612" y="5827878"/>
            <a:ext cx="379049" cy="360000"/>
          </a:xfrm>
          <a:prstGeom prst="rect">
            <a:avLst/>
          </a:prstGeom>
          <a:solidFill>
            <a:schemeClr val="bg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2" name="Title 1">
            <a:extLst>
              <a:ext uri="{FF2B5EF4-FFF2-40B4-BE49-F238E27FC236}">
                <a16:creationId xmlns:a16="http://schemas.microsoft.com/office/drawing/2014/main" id="{DDE62014-F04C-495A-964E-6B888D49CDE9}"/>
              </a:ext>
            </a:extLst>
          </p:cNvPr>
          <p:cNvSpPr>
            <a:spLocks noGrp="1"/>
          </p:cNvSpPr>
          <p:nvPr>
            <p:ph type="title"/>
          </p:nvPr>
        </p:nvSpPr>
        <p:spPr>
          <a:xfrm>
            <a:off x="550862" y="549275"/>
            <a:ext cx="11097551" cy="1332000"/>
          </a:xfrm>
        </p:spPr>
        <p:txBody>
          <a:bodyPr vert="horz" wrap="square" lIns="0" tIns="0" rIns="0" bIns="0" rtlCol="0" anchor="t" anchorCtr="0">
            <a:noAutofit/>
          </a:bodyPr>
          <a:lstStyle>
            <a:lvl1pPr>
              <a:defRPr lang="en-US" sz="4800" dirty="0"/>
            </a:lvl1pPr>
          </a:lstStyle>
          <a:p>
            <a:pPr lvl="0">
              <a:lnSpc>
                <a:spcPct val="100000"/>
              </a:lnSpc>
            </a:pPr>
            <a:r>
              <a:rPr lang="en-US"/>
              <a:t>Click to edit Master title style</a:t>
            </a:r>
            <a:endParaRPr lang="en-US" dirty="0"/>
          </a:p>
        </p:txBody>
      </p:sp>
      <p:sp>
        <p:nvSpPr>
          <p:cNvPr id="3" name="Text Placeholder 2">
            <a:extLst>
              <a:ext uri="{FF2B5EF4-FFF2-40B4-BE49-F238E27FC236}">
                <a16:creationId xmlns:a16="http://schemas.microsoft.com/office/drawing/2014/main" id="{555DF027-E633-44EE-ACA0-C205930AA93E}"/>
              </a:ext>
            </a:extLst>
          </p:cNvPr>
          <p:cNvSpPr>
            <a:spLocks noGrp="1"/>
          </p:cNvSpPr>
          <p:nvPr>
            <p:ph type="body" idx="1"/>
          </p:nvPr>
        </p:nvSpPr>
        <p:spPr>
          <a:xfrm>
            <a:off x="550864" y="1731375"/>
            <a:ext cx="5437186" cy="535354"/>
          </a:xfrm>
        </p:spPr>
        <p:txBody>
          <a:bodyPr anchor="b">
            <a:noAutofit/>
          </a:bodyPr>
          <a:lstStyle>
            <a:lvl1pPr marL="0" indent="0">
              <a:buNone/>
              <a:defRPr sz="1400" b="0" cap="all" spc="200" baseline="0">
                <a:solidFill>
                  <a:schemeClr val="tx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BA4F363-FEEF-4CD2-A18E-17AE8D485171}"/>
              </a:ext>
            </a:extLst>
          </p:cNvPr>
          <p:cNvSpPr>
            <a:spLocks noGrp="1"/>
          </p:cNvSpPr>
          <p:nvPr>
            <p:ph sz="half" idx="2"/>
          </p:nvPr>
        </p:nvSpPr>
        <p:spPr>
          <a:xfrm>
            <a:off x="550863" y="2427370"/>
            <a:ext cx="5429114" cy="3515555"/>
          </a:xfrm>
        </p:spPr>
        <p:txBody>
          <a:bodyPr>
            <a:noAutofit/>
          </a:bodyPr>
          <a:lstStyle>
            <a:lvl1pPr>
              <a:defRPr sz="24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34E50F8C-4D64-40FD-AE8C-6A1F3C2A84ED}"/>
              </a:ext>
            </a:extLst>
          </p:cNvPr>
          <p:cNvSpPr>
            <a:spLocks noGrp="1"/>
          </p:cNvSpPr>
          <p:nvPr>
            <p:ph type="body" sz="quarter" idx="3"/>
          </p:nvPr>
        </p:nvSpPr>
        <p:spPr>
          <a:xfrm>
            <a:off x="6212024" y="1731375"/>
            <a:ext cx="5436392" cy="535354"/>
          </a:xfrm>
        </p:spPr>
        <p:txBody>
          <a:bodyPr vert="horz" wrap="square" lIns="0" tIns="0" rIns="0" bIns="0" rtlCol="0" anchor="b">
            <a:noAutofit/>
          </a:bodyPr>
          <a:lstStyle>
            <a:lvl1pPr>
              <a:buNone/>
              <a:defRPr lang="en-US" sz="1400" b="0" cap="all" spc="200" baseline="0" dirty="0">
                <a:solidFill>
                  <a:schemeClr val="tx1"/>
                </a:solidFill>
              </a:defRPr>
            </a:lvl1pPr>
          </a:lstStyle>
          <a:p>
            <a:pPr marL="228600" lvl="0" indent="-228600"/>
            <a:r>
              <a:rPr lang="en-US"/>
              <a:t>Click to edit Master text styles</a:t>
            </a:r>
          </a:p>
        </p:txBody>
      </p:sp>
      <p:sp>
        <p:nvSpPr>
          <p:cNvPr id="6" name="Content Placeholder 5">
            <a:extLst>
              <a:ext uri="{FF2B5EF4-FFF2-40B4-BE49-F238E27FC236}">
                <a16:creationId xmlns:a16="http://schemas.microsoft.com/office/drawing/2014/main" id="{A7AC943E-DB2B-40E0-907F-8EA1404791DE}"/>
              </a:ext>
            </a:extLst>
          </p:cNvPr>
          <p:cNvSpPr>
            <a:spLocks noGrp="1"/>
          </p:cNvSpPr>
          <p:nvPr>
            <p:ph sz="quarter" idx="4"/>
          </p:nvPr>
        </p:nvSpPr>
        <p:spPr>
          <a:xfrm>
            <a:off x="6212023" y="2427370"/>
            <a:ext cx="5436391" cy="3515555"/>
          </a:xfrm>
        </p:spPr>
        <p:txBody>
          <a:bodyPr>
            <a:noAutofit/>
          </a:bodyPr>
          <a:lstStyle>
            <a:lvl1pPr>
              <a:defRPr sz="24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DCDCD5B-3F26-4AFA-8BD4-E5D8DD2AF494}"/>
              </a:ext>
            </a:extLst>
          </p:cNvPr>
          <p:cNvSpPr>
            <a:spLocks noGrp="1"/>
          </p:cNvSpPr>
          <p:nvPr>
            <p:ph type="dt" sz="half" idx="10"/>
          </p:nvPr>
        </p:nvSpPr>
        <p:spPr/>
        <p:txBody>
          <a:bodyPr>
            <a:noAutofit/>
          </a:bodyPr>
          <a:lstStyle/>
          <a:p>
            <a:r>
              <a:rPr lang="en-US"/>
              <a:t>Tuesday, February 2, 20XX</a:t>
            </a:r>
          </a:p>
        </p:txBody>
      </p:sp>
      <p:sp>
        <p:nvSpPr>
          <p:cNvPr id="8" name="Footer Placeholder 7">
            <a:extLst>
              <a:ext uri="{FF2B5EF4-FFF2-40B4-BE49-F238E27FC236}">
                <a16:creationId xmlns:a16="http://schemas.microsoft.com/office/drawing/2014/main" id="{3D10D1EE-83A0-4FB5-9B25-8A73DE891A87}"/>
              </a:ext>
            </a:extLst>
          </p:cNvPr>
          <p:cNvSpPr>
            <a:spLocks noGrp="1"/>
          </p:cNvSpPr>
          <p:nvPr>
            <p:ph type="ftr" sz="quarter" idx="11"/>
          </p:nvPr>
        </p:nvSpPr>
        <p:spPr/>
        <p:txBody>
          <a:bodyPr>
            <a:noAutofit/>
          </a:bodyPr>
          <a:lstStyle/>
          <a:p>
            <a:r>
              <a:rPr lang="en-US"/>
              <a:t>Sample Footer Text</a:t>
            </a:r>
          </a:p>
        </p:txBody>
      </p:sp>
      <p:sp>
        <p:nvSpPr>
          <p:cNvPr id="9" name="Slide Number Placeholder 8">
            <a:extLst>
              <a:ext uri="{FF2B5EF4-FFF2-40B4-BE49-F238E27FC236}">
                <a16:creationId xmlns:a16="http://schemas.microsoft.com/office/drawing/2014/main" id="{03031C35-2E5B-491D-85ED-DB42A4FE1623}"/>
              </a:ext>
            </a:extLst>
          </p:cNvPr>
          <p:cNvSpPr>
            <a:spLocks noGrp="1"/>
          </p:cNvSpPr>
          <p:nvPr>
            <p:ph type="sldNum" sz="quarter" idx="12"/>
          </p:nvPr>
        </p:nvSpPr>
        <p:spPr/>
        <p:txBody>
          <a:bodyPr>
            <a:noAutofit/>
          </a:bodyPr>
          <a:lstStyle/>
          <a:p>
            <a:fld id="{DBA1B0FB-D917-4C8C-928F-313BD683BF39}" type="slidenum">
              <a:rPr lang="en-US" smtClean="0"/>
              <a:t>‹#›</a:t>
            </a:fld>
            <a:endParaRPr lang="en-US"/>
          </a:p>
        </p:txBody>
      </p:sp>
    </p:spTree>
    <p:extLst>
      <p:ext uri="{BB962C8B-B14F-4D97-AF65-F5344CB8AC3E}">
        <p14:creationId xmlns:p14="http://schemas.microsoft.com/office/powerpoint/2010/main" val="101548159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1_Content 3 column">
    <p:spTree>
      <p:nvGrpSpPr>
        <p:cNvPr id="1" name=""/>
        <p:cNvGrpSpPr/>
        <p:nvPr/>
      </p:nvGrpSpPr>
      <p:grpSpPr>
        <a:xfrm>
          <a:off x="0" y="0"/>
          <a:ext cx="0" cy="0"/>
          <a:chOff x="0" y="0"/>
          <a:chExt cx="0" cy="0"/>
        </a:xfrm>
      </p:grpSpPr>
      <p:grpSp>
        <p:nvGrpSpPr>
          <p:cNvPr id="34" name="Group 33">
            <a:extLst>
              <a:ext uri="{FF2B5EF4-FFF2-40B4-BE49-F238E27FC236}">
                <a16:creationId xmlns:a16="http://schemas.microsoft.com/office/drawing/2014/main" id="{79DE9FAB-6BBA-4CFE-B67D-77B47F01ECA4}"/>
              </a:ext>
              <a:ext uri="{C183D7F6-B498-43B3-948B-1728B52AA6E4}">
                <adec:decorative xmlns:adec="http://schemas.microsoft.com/office/drawing/2017/decorative" val="1"/>
              </a:ext>
            </a:extLst>
          </p:cNvPr>
          <p:cNvGrpSpPr/>
          <p:nvPr/>
        </p:nvGrpSpPr>
        <p:grpSpPr>
          <a:xfrm>
            <a:off x="137931" y="5260967"/>
            <a:ext cx="1980001" cy="1363916"/>
            <a:chOff x="4879602" y="3781429"/>
            <a:chExt cx="1980001" cy="1363916"/>
          </a:xfrm>
        </p:grpSpPr>
        <p:sp>
          <p:nvSpPr>
            <p:cNvPr id="35" name="Freeform: Shape 34">
              <a:extLst>
                <a:ext uri="{FF2B5EF4-FFF2-40B4-BE49-F238E27FC236}">
                  <a16:creationId xmlns:a16="http://schemas.microsoft.com/office/drawing/2014/main" id="{79FAC916-D9BB-4794-81B4-7C47C67E850D}"/>
                </a:ext>
              </a:extLst>
            </p:cNvPr>
            <p:cNvSpPr>
              <a:spLocks noChangeAspect="1"/>
            </p:cNvSpPr>
            <p:nvPr/>
          </p:nvSpPr>
          <p:spPr>
            <a:xfrm rot="18900000" flipV="1">
              <a:off x="5005634" y="4191206"/>
              <a:ext cx="1853969" cy="926985"/>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254000" dist="50800" dir="16200000">
                <a:schemeClr val="accent1">
                  <a:lumMod val="40000"/>
                  <a:lumOff val="6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36" name="Freeform: Shape 35">
              <a:extLst>
                <a:ext uri="{FF2B5EF4-FFF2-40B4-BE49-F238E27FC236}">
                  <a16:creationId xmlns:a16="http://schemas.microsoft.com/office/drawing/2014/main" id="{B5CA2231-7A65-4D16-8400-A210CC41DB73}"/>
                </a:ext>
              </a:extLst>
            </p:cNvPr>
            <p:cNvSpPr>
              <a:spLocks noChangeAspect="1"/>
            </p:cNvSpPr>
            <p:nvPr/>
          </p:nvSpPr>
          <p:spPr>
            <a:xfrm rot="18900000" flipV="1">
              <a:off x="4957101" y="4052255"/>
              <a:ext cx="1853969" cy="1093090"/>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40000"/>
              </a:schemeClr>
            </a:solid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solidFill>
                  <a:schemeClr val="tx1"/>
                </a:solidFill>
              </a:endParaRPr>
            </a:p>
          </p:txBody>
        </p:sp>
        <p:sp>
          <p:nvSpPr>
            <p:cNvPr id="37" name="Oval 36">
              <a:extLst>
                <a:ext uri="{FF2B5EF4-FFF2-40B4-BE49-F238E27FC236}">
                  <a16:creationId xmlns:a16="http://schemas.microsoft.com/office/drawing/2014/main" id="{4B089C8C-B82B-4704-88E2-E857A5E21529}"/>
                </a:ext>
              </a:extLst>
            </p:cNvPr>
            <p:cNvSpPr/>
            <p:nvPr/>
          </p:nvSpPr>
          <p:spPr>
            <a:xfrm rot="13500000" flipV="1">
              <a:off x="6040374" y="3601683"/>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Oval 37">
              <a:extLst>
                <a:ext uri="{FF2B5EF4-FFF2-40B4-BE49-F238E27FC236}">
                  <a16:creationId xmlns:a16="http://schemas.microsoft.com/office/drawing/2014/main" id="{434B90C8-5B4D-456E-AD99-80EF748FDD72}"/>
                </a:ext>
              </a:extLst>
            </p:cNvPr>
            <p:cNvSpPr/>
            <p:nvPr/>
          </p:nvSpPr>
          <p:spPr>
            <a:xfrm rot="13500000" flipV="1">
              <a:off x="5059348" y="4582709"/>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19" name="Freeform: Shape 18">
            <a:extLst>
              <a:ext uri="{FF2B5EF4-FFF2-40B4-BE49-F238E27FC236}">
                <a16:creationId xmlns:a16="http://schemas.microsoft.com/office/drawing/2014/main" id="{82184FF4-7029-4ED7-813A-192E60608764}"/>
              </a:ext>
              <a:ext uri="{C183D7F6-B498-43B3-948B-1728B52AA6E4}">
                <adec:decorative xmlns:adec="http://schemas.microsoft.com/office/drawing/2017/decorative" val="1"/>
              </a:ext>
            </a:extLst>
          </p:cNvPr>
          <p:cNvSpPr>
            <a:spLocks noChangeAspect="1"/>
          </p:cNvSpPr>
          <p:nvPr/>
        </p:nvSpPr>
        <p:spPr>
          <a:xfrm rot="2700000">
            <a:off x="10834944" y="171268"/>
            <a:ext cx="1080000" cy="1262947"/>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Oval 19">
            <a:extLst>
              <a:ext uri="{FF2B5EF4-FFF2-40B4-BE49-F238E27FC236}">
                <a16:creationId xmlns:a16="http://schemas.microsoft.com/office/drawing/2014/main" id="{AAA7AB09-557C-41AD-9113-FF9F68FA1035}"/>
              </a:ext>
              <a:ext uri="{C183D7F6-B498-43B3-948B-1728B52AA6E4}">
                <adec:decorative xmlns:adec="http://schemas.microsoft.com/office/drawing/2017/decorative" val="1"/>
              </a:ext>
            </a:extLst>
          </p:cNvPr>
          <p:cNvSpPr/>
          <p:nvPr/>
        </p:nvSpPr>
        <p:spPr>
          <a:xfrm rot="8100000">
            <a:off x="10849344" y="518342"/>
            <a:ext cx="540000" cy="108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Oval 24">
            <a:extLst>
              <a:ext uri="{FF2B5EF4-FFF2-40B4-BE49-F238E27FC236}">
                <a16:creationId xmlns:a16="http://schemas.microsoft.com/office/drawing/2014/main" id="{EF99ECAA-1F11-4937-BBA6-51935AB44C9D}"/>
              </a:ext>
              <a:ext uri="{C183D7F6-B498-43B3-948B-1728B52AA6E4}">
                <adec:decorative xmlns:adec="http://schemas.microsoft.com/office/drawing/2017/decorative" val="1"/>
              </a:ext>
            </a:extLst>
          </p:cNvPr>
          <p:cNvSpPr>
            <a:spLocks noChangeAspect="1"/>
          </p:cNvSpPr>
          <p:nvPr/>
        </p:nvSpPr>
        <p:spPr>
          <a:xfrm>
            <a:off x="1800802" y="2472855"/>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Title 1">
            <a:extLst>
              <a:ext uri="{FF2B5EF4-FFF2-40B4-BE49-F238E27FC236}">
                <a16:creationId xmlns:a16="http://schemas.microsoft.com/office/drawing/2014/main" id="{EBCCE83C-72C8-4181-8D03-7CFB23A6FF2D}"/>
              </a:ext>
            </a:extLst>
          </p:cNvPr>
          <p:cNvSpPr>
            <a:spLocks noGrp="1"/>
          </p:cNvSpPr>
          <p:nvPr>
            <p:ph type="title"/>
          </p:nvPr>
        </p:nvSpPr>
        <p:spPr>
          <a:xfrm>
            <a:off x="550862" y="549275"/>
            <a:ext cx="11097551" cy="1332000"/>
          </a:xfrm>
        </p:spPr>
        <p:txBody>
          <a:bodyPr vert="horz" wrap="square" lIns="0" tIns="0" rIns="0" bIns="0" rtlCol="0" anchor="t" anchorCtr="0">
            <a:noAutofit/>
          </a:bodyPr>
          <a:lstStyle>
            <a:lvl1pPr>
              <a:defRPr lang="en-US" sz="4800" dirty="0"/>
            </a:lvl1pPr>
          </a:lstStyle>
          <a:p>
            <a:pPr lvl="0">
              <a:lnSpc>
                <a:spcPct val="100000"/>
              </a:lnSpc>
            </a:pPr>
            <a:r>
              <a:rPr lang="en-US"/>
              <a:t>Click to edit Master title style</a:t>
            </a:r>
            <a:endParaRPr lang="en-US" dirty="0"/>
          </a:p>
        </p:txBody>
      </p:sp>
      <p:sp>
        <p:nvSpPr>
          <p:cNvPr id="16" name="Text Placeholder 2">
            <a:extLst>
              <a:ext uri="{FF2B5EF4-FFF2-40B4-BE49-F238E27FC236}">
                <a16:creationId xmlns:a16="http://schemas.microsoft.com/office/drawing/2014/main" id="{C6FCDFCC-38D1-43A4-918F-491DBA6B2CF6}"/>
              </a:ext>
            </a:extLst>
          </p:cNvPr>
          <p:cNvSpPr>
            <a:spLocks noGrp="1"/>
          </p:cNvSpPr>
          <p:nvPr>
            <p:ph type="body" idx="1"/>
          </p:nvPr>
        </p:nvSpPr>
        <p:spPr>
          <a:xfrm>
            <a:off x="550864" y="1731375"/>
            <a:ext cx="3563936" cy="535354"/>
          </a:xfrm>
        </p:spPr>
        <p:txBody>
          <a:bodyPr anchor="b">
            <a:noAutofit/>
          </a:bodyPr>
          <a:lstStyle>
            <a:lvl1pPr marL="0" indent="0">
              <a:buNone/>
              <a:defRPr sz="2000" b="0" cap="all" spc="200" baseline="0">
                <a:solidFill>
                  <a:schemeClr val="tx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7" name="Content Placeholder 3">
            <a:extLst>
              <a:ext uri="{FF2B5EF4-FFF2-40B4-BE49-F238E27FC236}">
                <a16:creationId xmlns:a16="http://schemas.microsoft.com/office/drawing/2014/main" id="{8A9CB740-8581-4D62-8481-7ECBBEDA7219}"/>
              </a:ext>
            </a:extLst>
          </p:cNvPr>
          <p:cNvSpPr>
            <a:spLocks noGrp="1"/>
          </p:cNvSpPr>
          <p:nvPr>
            <p:ph sz="half" idx="2"/>
          </p:nvPr>
        </p:nvSpPr>
        <p:spPr>
          <a:xfrm>
            <a:off x="559476" y="2432304"/>
            <a:ext cx="3563936" cy="3515555"/>
          </a:xfrm>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2" name="Text Placeholder 4">
            <a:extLst>
              <a:ext uri="{FF2B5EF4-FFF2-40B4-BE49-F238E27FC236}">
                <a16:creationId xmlns:a16="http://schemas.microsoft.com/office/drawing/2014/main" id="{AB16E493-D962-46EC-BBB8-D7E68A640438}"/>
              </a:ext>
            </a:extLst>
          </p:cNvPr>
          <p:cNvSpPr>
            <a:spLocks noGrp="1"/>
          </p:cNvSpPr>
          <p:nvPr>
            <p:ph type="body" sz="quarter" idx="13"/>
          </p:nvPr>
        </p:nvSpPr>
        <p:spPr>
          <a:xfrm>
            <a:off x="4341573" y="1731375"/>
            <a:ext cx="3566160" cy="535354"/>
          </a:xfrm>
        </p:spPr>
        <p:txBody>
          <a:bodyPr vert="horz" wrap="square" lIns="0" tIns="0" rIns="0" bIns="0" rtlCol="0" anchor="b">
            <a:noAutofit/>
          </a:bodyPr>
          <a:lstStyle>
            <a:lvl1pPr>
              <a:buNone/>
              <a:defRPr lang="en-US" sz="2000" b="0" cap="all" spc="200" baseline="0" dirty="0">
                <a:solidFill>
                  <a:schemeClr val="tx1"/>
                </a:solidFill>
              </a:defRPr>
            </a:lvl1pPr>
          </a:lstStyle>
          <a:p>
            <a:pPr marL="228600" lvl="0" indent="-228600"/>
            <a:r>
              <a:rPr lang="en-US"/>
              <a:t>Click to edit Master text styles</a:t>
            </a:r>
          </a:p>
        </p:txBody>
      </p:sp>
      <p:sp>
        <p:nvSpPr>
          <p:cNvPr id="23" name="Content Placeholder 5">
            <a:extLst>
              <a:ext uri="{FF2B5EF4-FFF2-40B4-BE49-F238E27FC236}">
                <a16:creationId xmlns:a16="http://schemas.microsoft.com/office/drawing/2014/main" id="{88CC7C67-1BA6-42A6-B9D3-8EDF70A3DB38}"/>
              </a:ext>
            </a:extLst>
          </p:cNvPr>
          <p:cNvSpPr>
            <a:spLocks noGrp="1"/>
          </p:cNvSpPr>
          <p:nvPr>
            <p:ph sz="quarter" idx="14"/>
          </p:nvPr>
        </p:nvSpPr>
        <p:spPr>
          <a:xfrm>
            <a:off x="4341573" y="2427370"/>
            <a:ext cx="3508755" cy="3515555"/>
          </a:xfrm>
        </p:spPr>
        <p:txBody>
          <a:bodyPr>
            <a:noAutofit/>
          </a:bodyPr>
          <a:lstStyle>
            <a:lvl1pPr>
              <a:defRPr sz="1700"/>
            </a:lvl1pPr>
            <a:lvl2pPr>
              <a:defRPr sz="1700"/>
            </a:lvl2pPr>
            <a:lvl3pPr>
              <a:defRPr sz="1700"/>
            </a:lvl3pPr>
            <a:lvl4pPr>
              <a:defRPr sz="1700"/>
            </a:lvl4pPr>
            <a:lvl5pPr>
              <a:defRPr sz="17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Text Placeholder 4">
            <a:extLst>
              <a:ext uri="{FF2B5EF4-FFF2-40B4-BE49-F238E27FC236}">
                <a16:creationId xmlns:a16="http://schemas.microsoft.com/office/drawing/2014/main" id="{C17092A6-D0E6-4EF2-B3B8-AE35438D4D77}"/>
              </a:ext>
            </a:extLst>
          </p:cNvPr>
          <p:cNvSpPr>
            <a:spLocks noGrp="1"/>
          </p:cNvSpPr>
          <p:nvPr>
            <p:ph type="body" sz="quarter" idx="3" hasCustomPrompt="1"/>
          </p:nvPr>
        </p:nvSpPr>
        <p:spPr>
          <a:xfrm>
            <a:off x="8139659" y="1731375"/>
            <a:ext cx="3566160" cy="535354"/>
          </a:xfrm>
        </p:spPr>
        <p:txBody>
          <a:bodyPr vert="horz" wrap="square" lIns="0" tIns="0" rIns="0" bIns="0" rtlCol="0" anchor="b">
            <a:noAutofit/>
          </a:bodyPr>
          <a:lstStyle>
            <a:lvl1pPr>
              <a:buNone/>
              <a:defRPr lang="en-US" sz="2000" b="0" cap="all" spc="200" baseline="0" dirty="0">
                <a:solidFill>
                  <a:schemeClr val="tx1"/>
                </a:solidFill>
              </a:defRPr>
            </a:lvl1pPr>
          </a:lstStyle>
          <a:p>
            <a:pPr marL="228600" lvl="0" indent="-228600"/>
            <a:r>
              <a:rPr lang="en-US" dirty="0"/>
              <a:t>Click to EDIT</a:t>
            </a:r>
          </a:p>
        </p:txBody>
      </p:sp>
      <p:sp>
        <p:nvSpPr>
          <p:cNvPr id="21" name="Content Placeholder 5">
            <a:extLst>
              <a:ext uri="{FF2B5EF4-FFF2-40B4-BE49-F238E27FC236}">
                <a16:creationId xmlns:a16="http://schemas.microsoft.com/office/drawing/2014/main" id="{4534254A-2561-400F-87CB-18A8D3538124}"/>
              </a:ext>
            </a:extLst>
          </p:cNvPr>
          <p:cNvSpPr>
            <a:spLocks noGrp="1"/>
          </p:cNvSpPr>
          <p:nvPr>
            <p:ph sz="quarter" idx="4"/>
          </p:nvPr>
        </p:nvSpPr>
        <p:spPr>
          <a:xfrm>
            <a:off x="8139659" y="2427370"/>
            <a:ext cx="3508755" cy="3515555"/>
          </a:xfrm>
        </p:spPr>
        <p:txBody>
          <a:bodyPr>
            <a:noAutofit/>
          </a:bodyPr>
          <a:lstStyle>
            <a:lvl1pPr>
              <a:defRPr sz="1700"/>
            </a:lvl1pPr>
            <a:lvl2pPr>
              <a:defRPr sz="1700"/>
            </a:lvl2pPr>
            <a:lvl3pPr>
              <a:defRPr sz="1700"/>
            </a:lvl3pPr>
            <a:lvl4pPr>
              <a:defRPr sz="1700"/>
            </a:lvl4pPr>
            <a:lvl5pPr>
              <a:defRPr sz="17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8B1BC074-1090-47AF-BDE8-3859BF574BA6}"/>
              </a:ext>
            </a:extLst>
          </p:cNvPr>
          <p:cNvSpPr>
            <a:spLocks noGrp="1"/>
          </p:cNvSpPr>
          <p:nvPr>
            <p:ph type="dt" sz="half" idx="10"/>
          </p:nvPr>
        </p:nvSpPr>
        <p:spPr/>
        <p:txBody>
          <a:bodyPr>
            <a:noAutofit/>
          </a:bodyPr>
          <a:lstStyle/>
          <a:p>
            <a:r>
              <a:rPr lang="en-US"/>
              <a:t>Tuesday, February 2, 20XX</a:t>
            </a:r>
            <a:endParaRPr lang="en-US" dirty="0"/>
          </a:p>
        </p:txBody>
      </p:sp>
      <p:sp>
        <p:nvSpPr>
          <p:cNvPr id="5" name="Footer Placeholder 4">
            <a:extLst>
              <a:ext uri="{FF2B5EF4-FFF2-40B4-BE49-F238E27FC236}">
                <a16:creationId xmlns:a16="http://schemas.microsoft.com/office/drawing/2014/main" id="{F1D6522F-D41A-4734-8BD1-BD6E5A37D04C}"/>
              </a:ext>
            </a:extLst>
          </p:cNvPr>
          <p:cNvSpPr>
            <a:spLocks noGrp="1"/>
          </p:cNvSpPr>
          <p:nvPr>
            <p:ph type="ftr" sz="quarter" idx="11"/>
          </p:nvPr>
        </p:nvSpPr>
        <p:spPr/>
        <p:txBody>
          <a:bodyPr>
            <a:noAutofit/>
          </a:bodyPr>
          <a:lstStyle/>
          <a:p>
            <a:r>
              <a:rPr lang="en-US"/>
              <a:t>Sample Footer Text</a:t>
            </a:r>
          </a:p>
        </p:txBody>
      </p:sp>
      <p:sp>
        <p:nvSpPr>
          <p:cNvPr id="6" name="Slide Number Placeholder 5">
            <a:extLst>
              <a:ext uri="{FF2B5EF4-FFF2-40B4-BE49-F238E27FC236}">
                <a16:creationId xmlns:a16="http://schemas.microsoft.com/office/drawing/2014/main" id="{D74D4206-406C-42A3-BBD4-44C043180931}"/>
              </a:ext>
            </a:extLst>
          </p:cNvPr>
          <p:cNvSpPr>
            <a:spLocks noGrp="1"/>
          </p:cNvSpPr>
          <p:nvPr>
            <p:ph type="sldNum" sz="quarter" idx="12"/>
          </p:nvPr>
        </p:nvSpPr>
        <p:spPr/>
        <p:txBody>
          <a:bodyPr>
            <a:noAutofit/>
          </a:bodyPr>
          <a:lstStyle/>
          <a:p>
            <a:fld id="{DBA1B0FB-D917-4C8C-928F-313BD683BF39}" type="slidenum">
              <a:rPr lang="en-US" smtClean="0"/>
              <a:t>‹#›</a:t>
            </a:fld>
            <a:endParaRPr lang="en-US"/>
          </a:p>
        </p:txBody>
      </p:sp>
    </p:spTree>
    <p:extLst>
      <p:ext uri="{BB962C8B-B14F-4D97-AF65-F5344CB8AC3E}">
        <p14:creationId xmlns:p14="http://schemas.microsoft.com/office/powerpoint/2010/main" val="420072635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2_Summary">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E949202B-67AE-417A-A336-DF5257FFDCF0}"/>
              </a:ext>
            </a:extLst>
          </p:cNvPr>
          <p:cNvSpPr>
            <a:spLocks noGrp="1"/>
          </p:cNvSpPr>
          <p:nvPr>
            <p:ph type="title"/>
          </p:nvPr>
        </p:nvSpPr>
        <p:spPr>
          <a:xfrm>
            <a:off x="550863" y="4508500"/>
            <a:ext cx="4500562" cy="1562959"/>
          </a:xfrm>
        </p:spPr>
        <p:txBody>
          <a:bodyPr wrap="square" anchor="t" anchorCtr="0">
            <a:noAutofit/>
          </a:bodyPr>
          <a:lstStyle/>
          <a:p>
            <a:r>
              <a:rPr lang="en-US"/>
              <a:t>Click to edit Master title style</a:t>
            </a:r>
          </a:p>
        </p:txBody>
      </p:sp>
      <p:sp>
        <p:nvSpPr>
          <p:cNvPr id="10" name="Picture Placeholder 9">
            <a:extLst>
              <a:ext uri="{FF2B5EF4-FFF2-40B4-BE49-F238E27FC236}">
                <a16:creationId xmlns:a16="http://schemas.microsoft.com/office/drawing/2014/main" id="{1786D546-2834-435F-950F-DCEFE654B3B1}"/>
              </a:ext>
            </a:extLst>
          </p:cNvPr>
          <p:cNvSpPr>
            <a:spLocks noGrp="1"/>
          </p:cNvSpPr>
          <p:nvPr>
            <p:ph type="pic" sz="quarter" idx="13"/>
          </p:nvPr>
        </p:nvSpPr>
        <p:spPr>
          <a:xfrm>
            <a:off x="0" y="0"/>
            <a:ext cx="12192000" cy="3776472"/>
          </a:xfrm>
          <a:solidFill>
            <a:schemeClr val="accent5"/>
          </a:solidFill>
        </p:spPr>
        <p:txBody>
          <a:bodyPr>
            <a:noAutofit/>
          </a:bodyPr>
          <a:lstStyle/>
          <a:p>
            <a:r>
              <a:rPr lang="en-US"/>
              <a:t>Click icon to add picture</a:t>
            </a:r>
          </a:p>
        </p:txBody>
      </p:sp>
      <p:sp>
        <p:nvSpPr>
          <p:cNvPr id="7" name="Content Placeholder 6">
            <a:extLst>
              <a:ext uri="{FF2B5EF4-FFF2-40B4-BE49-F238E27FC236}">
                <a16:creationId xmlns:a16="http://schemas.microsoft.com/office/drawing/2014/main" id="{3BD763BD-EAC5-4DB8-81AF-9743BB6A9576}"/>
              </a:ext>
            </a:extLst>
          </p:cNvPr>
          <p:cNvSpPr>
            <a:spLocks noGrp="1"/>
          </p:cNvSpPr>
          <p:nvPr>
            <p:ph sz="quarter" idx="15"/>
          </p:nvPr>
        </p:nvSpPr>
        <p:spPr>
          <a:xfrm>
            <a:off x="5262411" y="4508500"/>
            <a:ext cx="6221412" cy="1563688"/>
          </a:xfrm>
        </p:spPr>
        <p:txBody>
          <a:bodyPr>
            <a:noAutofit/>
          </a:bodyPr>
          <a:lstStyle>
            <a:lvl1pPr marL="0" indent="0">
              <a:buNone/>
              <a:defRPr sz="2000"/>
            </a:lvl1pPr>
            <a:lvl2pPr>
              <a:buNone/>
              <a:defRPr sz="1900"/>
            </a:lvl2pPr>
            <a:lvl3pPr>
              <a:buNone/>
              <a:defRPr sz="1900"/>
            </a:lvl3pPr>
            <a:lvl4pPr>
              <a:buNone/>
              <a:defRPr sz="1900"/>
            </a:lvl4pPr>
            <a:lvl5pPr>
              <a:buNone/>
              <a:defRPr sz="1900"/>
            </a:lvl5pPr>
          </a:lstStyle>
          <a:p>
            <a:pPr lvl="0"/>
            <a:r>
              <a:rPr lang="en-US"/>
              <a:t>Click to edit Master text styles</a:t>
            </a:r>
          </a:p>
        </p:txBody>
      </p:sp>
      <p:sp>
        <p:nvSpPr>
          <p:cNvPr id="2" name="Date Placeholder 1">
            <a:extLst>
              <a:ext uri="{FF2B5EF4-FFF2-40B4-BE49-F238E27FC236}">
                <a16:creationId xmlns:a16="http://schemas.microsoft.com/office/drawing/2014/main" id="{AB81B449-7B97-41DC-B23F-65EDCBD316A6}"/>
              </a:ext>
            </a:extLst>
          </p:cNvPr>
          <p:cNvSpPr>
            <a:spLocks noGrp="1"/>
          </p:cNvSpPr>
          <p:nvPr>
            <p:ph type="dt" sz="half" idx="10"/>
          </p:nvPr>
        </p:nvSpPr>
        <p:spPr/>
        <p:txBody>
          <a:bodyPr>
            <a:noAutofit/>
          </a:bodyPr>
          <a:lstStyle/>
          <a:p>
            <a:r>
              <a:rPr lang="en-US"/>
              <a:t>Tuesday, February 2, 20XX</a:t>
            </a:r>
          </a:p>
        </p:txBody>
      </p:sp>
      <p:sp>
        <p:nvSpPr>
          <p:cNvPr id="3" name="Footer Placeholder 2">
            <a:extLst>
              <a:ext uri="{FF2B5EF4-FFF2-40B4-BE49-F238E27FC236}">
                <a16:creationId xmlns:a16="http://schemas.microsoft.com/office/drawing/2014/main" id="{7C6B46D5-337B-4906-8412-4EEA3884FA7E}"/>
              </a:ext>
            </a:extLst>
          </p:cNvPr>
          <p:cNvSpPr>
            <a:spLocks noGrp="1"/>
          </p:cNvSpPr>
          <p:nvPr>
            <p:ph type="ftr" sz="quarter" idx="11"/>
          </p:nvPr>
        </p:nvSpPr>
        <p:spPr/>
        <p:txBody>
          <a:bodyPr>
            <a:noAutofit/>
          </a:bodyPr>
          <a:lstStyle/>
          <a:p>
            <a:r>
              <a:rPr lang="en-US"/>
              <a:t>Sample Footer Text</a:t>
            </a:r>
          </a:p>
        </p:txBody>
      </p:sp>
      <p:sp>
        <p:nvSpPr>
          <p:cNvPr id="4" name="Slide Number Placeholder 3">
            <a:extLst>
              <a:ext uri="{FF2B5EF4-FFF2-40B4-BE49-F238E27FC236}">
                <a16:creationId xmlns:a16="http://schemas.microsoft.com/office/drawing/2014/main" id="{E436F230-C9A7-407A-B923-873839C8D8A0}"/>
              </a:ext>
            </a:extLst>
          </p:cNvPr>
          <p:cNvSpPr>
            <a:spLocks noGrp="1"/>
          </p:cNvSpPr>
          <p:nvPr>
            <p:ph type="sldNum" sz="quarter" idx="12"/>
          </p:nvPr>
        </p:nvSpPr>
        <p:spPr/>
        <p:txBody>
          <a:bodyPr>
            <a:noAutofit/>
          </a:bodyPr>
          <a:lstStyle/>
          <a:p>
            <a:fld id="{DBA1B0FB-D917-4C8C-928F-313BD683BF39}" type="slidenum">
              <a:rPr lang="en-US" smtClean="0"/>
              <a:t>‹#›</a:t>
            </a:fld>
            <a:endParaRPr lang="en-US"/>
          </a:p>
        </p:txBody>
      </p:sp>
      <p:sp>
        <p:nvSpPr>
          <p:cNvPr id="8" name="Oval 7">
            <a:extLst>
              <a:ext uri="{FF2B5EF4-FFF2-40B4-BE49-F238E27FC236}">
                <a16:creationId xmlns:a16="http://schemas.microsoft.com/office/drawing/2014/main" id="{446AF837-10C6-44A5-B8D6-960A57487B43}"/>
              </a:ext>
              <a:ext uri="{C183D7F6-B498-43B3-948B-1728B52AA6E4}">
                <adec:decorative xmlns:adec="http://schemas.microsoft.com/office/drawing/2017/decorative" val="1"/>
              </a:ext>
            </a:extLst>
          </p:cNvPr>
          <p:cNvSpPr>
            <a:spLocks noChangeAspect="1"/>
          </p:cNvSpPr>
          <p:nvPr userDrawn="1"/>
        </p:nvSpPr>
        <p:spPr>
          <a:xfrm>
            <a:off x="1225773" y="3852225"/>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149838073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3_Closing">
    <p:spTree>
      <p:nvGrpSpPr>
        <p:cNvPr id="1" name=""/>
        <p:cNvGrpSpPr/>
        <p:nvPr/>
      </p:nvGrpSpPr>
      <p:grpSpPr>
        <a:xfrm>
          <a:off x="0" y="0"/>
          <a:ext cx="0" cy="0"/>
          <a:chOff x="0" y="0"/>
          <a:chExt cx="0" cy="0"/>
        </a:xfrm>
      </p:grpSpPr>
      <p:sp>
        <p:nvSpPr>
          <p:cNvPr id="28" name="Title 1">
            <a:extLst>
              <a:ext uri="{FF2B5EF4-FFF2-40B4-BE49-F238E27FC236}">
                <a16:creationId xmlns:a16="http://schemas.microsoft.com/office/drawing/2014/main" id="{97246E34-E6EE-4BF3-A0D3-A20868B5A594}"/>
              </a:ext>
            </a:extLst>
          </p:cNvPr>
          <p:cNvSpPr>
            <a:spLocks noGrp="1"/>
          </p:cNvSpPr>
          <p:nvPr>
            <p:ph type="ctrTitle"/>
          </p:nvPr>
        </p:nvSpPr>
        <p:spPr>
          <a:xfrm>
            <a:off x="550863" y="549275"/>
            <a:ext cx="5437187" cy="2986234"/>
          </a:xfrm>
        </p:spPr>
        <p:txBody>
          <a:bodyPr anchor="b" anchorCtr="0">
            <a:noAutofit/>
          </a:bodyPr>
          <a:lstStyle/>
          <a:p>
            <a:r>
              <a:rPr lang="en-US"/>
              <a:t>Click to edit Master title style</a:t>
            </a:r>
            <a:endParaRPr lang="en-US" dirty="0"/>
          </a:p>
        </p:txBody>
      </p:sp>
      <p:sp>
        <p:nvSpPr>
          <p:cNvPr id="31" name="Subtitle 2">
            <a:extLst>
              <a:ext uri="{FF2B5EF4-FFF2-40B4-BE49-F238E27FC236}">
                <a16:creationId xmlns:a16="http://schemas.microsoft.com/office/drawing/2014/main" id="{45BE5FFB-47D1-4474-B6CA-C3C936DF285E}"/>
              </a:ext>
            </a:extLst>
          </p:cNvPr>
          <p:cNvSpPr>
            <a:spLocks noGrp="1"/>
          </p:cNvSpPr>
          <p:nvPr>
            <p:ph type="subTitle" idx="1"/>
          </p:nvPr>
        </p:nvSpPr>
        <p:spPr>
          <a:xfrm>
            <a:off x="550863" y="3827610"/>
            <a:ext cx="5437187" cy="2265216"/>
          </a:xfrm>
        </p:spPr>
        <p:txBody>
          <a:bodyPr>
            <a:noAutofit/>
          </a:bodyPr>
          <a:lstStyle>
            <a:lvl1pPr>
              <a:buNone/>
              <a:defRPr sz="2400"/>
            </a:lvl1pPr>
          </a:lstStyle>
          <a:p>
            <a:r>
              <a:rPr lang="en-US">
                <a:solidFill>
                  <a:schemeClr val="tx1">
                    <a:alpha val="60000"/>
                  </a:schemeClr>
                </a:solidFill>
              </a:rPr>
              <a:t>Click to edit Master subtitle style</a:t>
            </a:r>
            <a:endParaRPr lang="en-US" dirty="0">
              <a:solidFill>
                <a:schemeClr val="tx1">
                  <a:alpha val="60000"/>
                </a:schemeClr>
              </a:solidFill>
            </a:endParaRPr>
          </a:p>
        </p:txBody>
      </p:sp>
      <p:sp>
        <p:nvSpPr>
          <p:cNvPr id="40" name="Picture Placeholder 39">
            <a:extLst>
              <a:ext uri="{FF2B5EF4-FFF2-40B4-BE49-F238E27FC236}">
                <a16:creationId xmlns:a16="http://schemas.microsoft.com/office/drawing/2014/main" id="{008D9209-1A62-4AC3-BF92-94348A9BC06B}"/>
              </a:ext>
            </a:extLst>
          </p:cNvPr>
          <p:cNvSpPr>
            <a:spLocks noGrp="1"/>
          </p:cNvSpPr>
          <p:nvPr>
            <p:ph type="pic" sz="quarter" idx="15"/>
          </p:nvPr>
        </p:nvSpPr>
        <p:spPr>
          <a:xfrm>
            <a:off x="6556248" y="548640"/>
            <a:ext cx="5084064" cy="2880360"/>
          </a:xfrm>
          <a:solidFill>
            <a:schemeClr val="accent5"/>
          </a:solidFill>
        </p:spPr>
        <p:txBody>
          <a:bodyPr>
            <a:noAutofit/>
          </a:bodyPr>
          <a:lstStyle/>
          <a:p>
            <a:r>
              <a:rPr lang="en-US"/>
              <a:t>Click icon to add picture</a:t>
            </a:r>
            <a:endParaRPr lang="en-US" dirty="0"/>
          </a:p>
        </p:txBody>
      </p:sp>
      <p:sp>
        <p:nvSpPr>
          <p:cNvPr id="42" name="Picture Placeholder 41">
            <a:extLst>
              <a:ext uri="{FF2B5EF4-FFF2-40B4-BE49-F238E27FC236}">
                <a16:creationId xmlns:a16="http://schemas.microsoft.com/office/drawing/2014/main" id="{FADBFB6B-1787-4549-91B6-D748C66B13C6}"/>
              </a:ext>
            </a:extLst>
          </p:cNvPr>
          <p:cNvSpPr>
            <a:spLocks noGrp="1"/>
          </p:cNvSpPr>
          <p:nvPr>
            <p:ph type="pic" sz="quarter" idx="16"/>
          </p:nvPr>
        </p:nvSpPr>
        <p:spPr>
          <a:xfrm>
            <a:off x="6556248" y="3429000"/>
            <a:ext cx="5084064" cy="2880360"/>
          </a:xfrm>
          <a:solidFill>
            <a:schemeClr val="accent5"/>
          </a:solidFill>
        </p:spPr>
        <p:txBody>
          <a:bodyPr>
            <a:noAutofit/>
          </a:bodyPr>
          <a:lstStyle/>
          <a:p>
            <a:r>
              <a:rPr lang="en-US"/>
              <a:t>Click icon to add picture</a:t>
            </a:r>
          </a:p>
        </p:txBody>
      </p:sp>
      <p:grpSp>
        <p:nvGrpSpPr>
          <p:cNvPr id="43" name="Group 42">
            <a:extLst>
              <a:ext uri="{FF2B5EF4-FFF2-40B4-BE49-F238E27FC236}">
                <a16:creationId xmlns:a16="http://schemas.microsoft.com/office/drawing/2014/main" id="{06966E3E-9B30-4375-AC9A-23256CC87D25}"/>
              </a:ext>
              <a:ext uri="{C183D7F6-B498-43B3-948B-1728B52AA6E4}">
                <adec:decorative xmlns:adec="http://schemas.microsoft.com/office/drawing/2017/decorative" val="1"/>
              </a:ext>
            </a:extLst>
          </p:cNvPr>
          <p:cNvGrpSpPr/>
          <p:nvPr userDrawn="1"/>
        </p:nvGrpSpPr>
        <p:grpSpPr>
          <a:xfrm>
            <a:off x="11161347" y="125399"/>
            <a:ext cx="1404698" cy="1155641"/>
            <a:chOff x="11161347" y="125399"/>
            <a:chExt cx="1404698" cy="1155641"/>
          </a:xfrm>
        </p:grpSpPr>
        <p:sp>
          <p:nvSpPr>
            <p:cNvPr id="44" name="Freeform: Shape 43">
              <a:extLst>
                <a:ext uri="{FF2B5EF4-FFF2-40B4-BE49-F238E27FC236}">
                  <a16:creationId xmlns:a16="http://schemas.microsoft.com/office/drawing/2014/main" id="{4EBBC5A2-A37E-47DF-9230-9A75067F1883}"/>
                </a:ext>
              </a:extLst>
            </p:cNvPr>
            <p:cNvSpPr>
              <a:spLocks noChangeAspect="1"/>
            </p:cNvSpPr>
            <p:nvPr/>
          </p:nvSpPr>
          <p:spPr>
            <a:xfrm rot="18900000">
              <a:off x="11161347" y="125399"/>
              <a:ext cx="1341675" cy="926985"/>
            </a:xfrm>
            <a:custGeom>
              <a:avLst/>
              <a:gdLst>
                <a:gd name="connsiteX0" fmla="*/ 1049126 w 1341675"/>
                <a:gd name="connsiteY0" fmla="*/ 8962 h 926985"/>
                <a:gd name="connsiteX1" fmla="*/ 1341675 w 1341675"/>
                <a:gd name="connsiteY1" fmla="*/ 301511 h 926985"/>
                <a:gd name="connsiteX2" fmla="*/ 1130649 w 1341675"/>
                <a:gd name="connsiteY2" fmla="*/ 512537 h 926985"/>
                <a:gd name="connsiteX3" fmla="*/ 1107397 w 1341675"/>
                <a:gd name="connsiteY3" fmla="*/ 499917 h 926985"/>
                <a:gd name="connsiteX4" fmla="*/ 926985 w 1341675"/>
                <a:gd name="connsiteY4" fmla="*/ 463493 h 926985"/>
                <a:gd name="connsiteX5" fmla="*/ 463493 w 1341675"/>
                <a:gd name="connsiteY5" fmla="*/ 926985 h 926985"/>
                <a:gd name="connsiteX6" fmla="*/ 0 w 1341675"/>
                <a:gd name="connsiteY6" fmla="*/ 926985 h 926985"/>
                <a:gd name="connsiteX7" fmla="*/ 926985 w 1341675"/>
                <a:gd name="connsiteY7" fmla="*/ 0 h 926985"/>
                <a:gd name="connsiteX8" fmla="*/ 1021763 w 1341675"/>
                <a:gd name="connsiteY8" fmla="*/ 4786 h 926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41675" h="926985">
                  <a:moveTo>
                    <a:pt x="1049126" y="8962"/>
                  </a:moveTo>
                  <a:lnTo>
                    <a:pt x="1341675" y="301511"/>
                  </a:lnTo>
                  <a:lnTo>
                    <a:pt x="1130649" y="512537"/>
                  </a:lnTo>
                  <a:lnTo>
                    <a:pt x="1107397" y="499917"/>
                  </a:lnTo>
                  <a:cubicBezTo>
                    <a:pt x="1051945" y="476462"/>
                    <a:pt x="990979" y="463493"/>
                    <a:pt x="926985" y="463493"/>
                  </a:cubicBezTo>
                  <a:cubicBezTo>
                    <a:pt x="671005" y="463493"/>
                    <a:pt x="463493" y="671005"/>
                    <a:pt x="463493" y="926985"/>
                  </a:cubicBezTo>
                  <a:lnTo>
                    <a:pt x="0" y="926985"/>
                  </a:lnTo>
                  <a:cubicBezTo>
                    <a:pt x="0" y="415026"/>
                    <a:pt x="415025" y="0"/>
                    <a:pt x="926985" y="0"/>
                  </a:cubicBezTo>
                  <a:cubicBezTo>
                    <a:pt x="958982" y="0"/>
                    <a:pt x="990601" y="1621"/>
                    <a:pt x="1021763" y="4786"/>
                  </a:cubicBezTo>
                  <a:close/>
                </a:path>
              </a:pathLst>
            </a:custGeom>
            <a:solidFill>
              <a:schemeClr val="bg2"/>
            </a:solidFill>
            <a:ln>
              <a:noFill/>
            </a:ln>
            <a:effectLst>
              <a:innerShdw blurRad="254000" dist="50800" dir="5400000">
                <a:schemeClr val="accent1">
                  <a:lumMod val="40000"/>
                  <a:lumOff val="6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45" name="Oval 44">
              <a:extLst>
                <a:ext uri="{FF2B5EF4-FFF2-40B4-BE49-F238E27FC236}">
                  <a16:creationId xmlns:a16="http://schemas.microsoft.com/office/drawing/2014/main" id="{11781B9A-C230-4FFC-90A8-E0571B1DEDA7}"/>
                </a:ext>
              </a:extLst>
            </p:cNvPr>
            <p:cNvSpPr/>
            <p:nvPr/>
          </p:nvSpPr>
          <p:spPr>
            <a:xfrm rot="2700000">
              <a:off x="11798454" y="994196"/>
              <a:ext cx="107098" cy="466589"/>
            </a:xfrm>
            <a:prstGeom prst="ellipse">
              <a:avLst/>
            </a:prstGeom>
            <a:solidFill>
              <a:schemeClr val="bg2"/>
            </a:solidFill>
            <a:ln>
              <a:noFill/>
            </a:ln>
            <a:effectLst>
              <a:innerShdw blurRad="63500" dist="2540000">
                <a:schemeClr val="accent1">
                  <a:lumMod val="40000"/>
                  <a:lumOff val="6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6" name="Freeform: Shape 45">
              <a:extLst>
                <a:ext uri="{FF2B5EF4-FFF2-40B4-BE49-F238E27FC236}">
                  <a16:creationId xmlns:a16="http://schemas.microsoft.com/office/drawing/2014/main" id="{3295925C-3570-40F1-B3CE-07D947ED4643}"/>
                </a:ext>
              </a:extLst>
            </p:cNvPr>
            <p:cNvSpPr>
              <a:spLocks noChangeAspect="1"/>
            </p:cNvSpPr>
            <p:nvPr/>
          </p:nvSpPr>
          <p:spPr>
            <a:xfrm rot="18900000">
              <a:off x="11228590" y="129580"/>
              <a:ext cx="1337455" cy="1042921"/>
            </a:xfrm>
            <a:custGeom>
              <a:avLst/>
              <a:gdLst>
                <a:gd name="connsiteX0" fmla="*/ 1084058 w 1337455"/>
                <a:gd name="connsiteY0" fmla="*/ 16081 h 1042921"/>
                <a:gd name="connsiteX1" fmla="*/ 1337455 w 1337455"/>
                <a:gd name="connsiteY1" fmla="*/ 269477 h 1042921"/>
                <a:gd name="connsiteX2" fmla="*/ 1060775 w 1337455"/>
                <a:gd name="connsiteY2" fmla="*/ 546158 h 1042921"/>
                <a:gd name="connsiteX3" fmla="*/ 1020394 w 1337455"/>
                <a:gd name="connsiteY3" fmla="*/ 532055 h 1042921"/>
                <a:gd name="connsiteX4" fmla="*/ 926985 w 1337455"/>
                <a:gd name="connsiteY4" fmla="*/ 521461 h 1042921"/>
                <a:gd name="connsiteX5" fmla="*/ 463492 w 1337455"/>
                <a:gd name="connsiteY5" fmla="*/ 1042921 h 1042921"/>
                <a:gd name="connsiteX6" fmla="*/ 0 w 1337455"/>
                <a:gd name="connsiteY6" fmla="*/ 1042921 h 1042921"/>
                <a:gd name="connsiteX7" fmla="*/ 926984 w 1337455"/>
                <a:gd name="connsiteY7" fmla="*/ 0 h 1042921"/>
                <a:gd name="connsiteX8" fmla="*/ 1021763 w 1337455"/>
                <a:gd name="connsiteY8" fmla="*/ 5384 h 1042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37455" h="1042921">
                  <a:moveTo>
                    <a:pt x="1084058" y="16081"/>
                  </a:moveTo>
                  <a:lnTo>
                    <a:pt x="1337455" y="269477"/>
                  </a:lnTo>
                  <a:lnTo>
                    <a:pt x="1060775" y="546158"/>
                  </a:lnTo>
                  <a:lnTo>
                    <a:pt x="1020394" y="532055"/>
                  </a:lnTo>
                  <a:cubicBezTo>
                    <a:pt x="990222" y="525109"/>
                    <a:pt x="958982" y="521461"/>
                    <a:pt x="926985" y="521461"/>
                  </a:cubicBezTo>
                  <a:cubicBezTo>
                    <a:pt x="671005" y="521461"/>
                    <a:pt x="463493" y="754927"/>
                    <a:pt x="463492" y="1042921"/>
                  </a:cubicBezTo>
                  <a:lnTo>
                    <a:pt x="0" y="1042921"/>
                  </a:lnTo>
                  <a:cubicBezTo>
                    <a:pt x="0" y="466932"/>
                    <a:pt x="415025" y="0"/>
                    <a:pt x="926984" y="0"/>
                  </a:cubicBezTo>
                  <a:cubicBezTo>
                    <a:pt x="958982" y="0"/>
                    <a:pt x="990600" y="1824"/>
                    <a:pt x="1021763" y="5384"/>
                  </a:cubicBezTo>
                  <a:close/>
                </a:path>
              </a:pathLst>
            </a:custGeom>
            <a:solidFill>
              <a:schemeClr val="bg2">
                <a:lumMod val="50000"/>
                <a:lumOff val="50000"/>
                <a:alpha val="40000"/>
              </a:schemeClr>
            </a:solid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grpSp>
      <p:grpSp>
        <p:nvGrpSpPr>
          <p:cNvPr id="15" name="Group 14">
            <a:extLst>
              <a:ext uri="{FF2B5EF4-FFF2-40B4-BE49-F238E27FC236}">
                <a16:creationId xmlns:a16="http://schemas.microsoft.com/office/drawing/2014/main" id="{394664AE-6DC5-428F-9AC4-5A8F67571F72}"/>
              </a:ext>
              <a:ext uri="{C183D7F6-B498-43B3-948B-1728B52AA6E4}">
                <adec:decorative xmlns:adec="http://schemas.microsoft.com/office/drawing/2017/decorative" val="1"/>
              </a:ext>
            </a:extLst>
          </p:cNvPr>
          <p:cNvGrpSpPr/>
          <p:nvPr userDrawn="1"/>
        </p:nvGrpSpPr>
        <p:grpSpPr>
          <a:xfrm>
            <a:off x="594036" y="5610392"/>
            <a:ext cx="667802" cy="631474"/>
            <a:chOff x="10478914" y="1506691"/>
            <a:chExt cx="667802" cy="631474"/>
          </a:xfrm>
        </p:grpSpPr>
        <p:sp>
          <p:nvSpPr>
            <p:cNvPr id="16" name="Freeform: Shape 15">
              <a:extLst>
                <a:ext uri="{FF2B5EF4-FFF2-40B4-BE49-F238E27FC236}">
                  <a16:creationId xmlns:a16="http://schemas.microsoft.com/office/drawing/2014/main" id="{8288F304-7DF7-42FB-BD6F-D575128A1DDE}"/>
                </a:ext>
              </a:extLst>
            </p:cNvPr>
            <p:cNvSpPr>
              <a:spLocks noChangeAspect="1"/>
            </p:cNvSpPr>
            <p:nvPr/>
          </p:nvSpPr>
          <p:spPr>
            <a:xfrm rot="8100000">
              <a:off x="10606715" y="1506691"/>
              <a:ext cx="540001" cy="631474"/>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80000"/>
                    <a:lumOff val="20000"/>
                  </a:schemeClr>
                </a:gs>
                <a:gs pos="100000">
                  <a:schemeClr val="bg2"/>
                </a:gs>
              </a:gsLst>
              <a:lin ang="600000" scaled="0"/>
            </a:gradFill>
            <a:ln>
              <a:noFill/>
            </a:ln>
            <a:effectLst>
              <a:innerShdw blurRad="101600" dist="50800" dir="7320000">
                <a:schemeClr val="accent1">
                  <a:lumMod val="60000"/>
                  <a:lumOff val="4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 name="Oval 20">
              <a:extLst>
                <a:ext uri="{FF2B5EF4-FFF2-40B4-BE49-F238E27FC236}">
                  <a16:creationId xmlns:a16="http://schemas.microsoft.com/office/drawing/2014/main" id="{104835D9-7DE9-4DDD-A6C2-1C526822700A}"/>
                </a:ext>
              </a:extLst>
            </p:cNvPr>
            <p:cNvSpPr/>
            <p:nvPr/>
          </p:nvSpPr>
          <p:spPr>
            <a:xfrm rot="13500000">
              <a:off x="10613915" y="1424627"/>
              <a:ext cx="270000" cy="540001"/>
            </a:xfrm>
            <a:prstGeom prst="ellipse">
              <a:avLst/>
            </a:prstGeom>
            <a:solidFill>
              <a:schemeClr val="bg2">
                <a:lumMod val="90000"/>
                <a:lumOff val="10000"/>
              </a:schemeClr>
            </a:soli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5" name="Date Placeholder 4">
            <a:extLst>
              <a:ext uri="{FF2B5EF4-FFF2-40B4-BE49-F238E27FC236}">
                <a16:creationId xmlns:a16="http://schemas.microsoft.com/office/drawing/2014/main" id="{E57D2D6F-49E8-4217-A908-2D9E43583589}"/>
              </a:ext>
            </a:extLst>
          </p:cNvPr>
          <p:cNvSpPr>
            <a:spLocks noGrp="1"/>
          </p:cNvSpPr>
          <p:nvPr>
            <p:ph type="dt" sz="half" idx="10"/>
          </p:nvPr>
        </p:nvSpPr>
        <p:spPr/>
        <p:txBody>
          <a:bodyPr>
            <a:noAutofit/>
          </a:bodyPr>
          <a:lstStyle/>
          <a:p>
            <a:r>
              <a:rPr lang="en-US"/>
              <a:t>Tuesday, February 2, 20XX</a:t>
            </a:r>
          </a:p>
        </p:txBody>
      </p:sp>
      <p:sp>
        <p:nvSpPr>
          <p:cNvPr id="6" name="Footer Placeholder 5">
            <a:extLst>
              <a:ext uri="{FF2B5EF4-FFF2-40B4-BE49-F238E27FC236}">
                <a16:creationId xmlns:a16="http://schemas.microsoft.com/office/drawing/2014/main" id="{591C4440-6B8D-4A24-A807-8B1302A3DFAF}"/>
              </a:ext>
            </a:extLst>
          </p:cNvPr>
          <p:cNvSpPr>
            <a:spLocks noGrp="1"/>
          </p:cNvSpPr>
          <p:nvPr>
            <p:ph type="ftr" sz="quarter" idx="11"/>
          </p:nvPr>
        </p:nvSpPr>
        <p:spPr/>
        <p:txBody>
          <a:bodyPr>
            <a:noAutofit/>
          </a:bodyPr>
          <a:lstStyle/>
          <a:p>
            <a:r>
              <a:rPr lang="en-US"/>
              <a:t>Sample Footer Text</a:t>
            </a:r>
          </a:p>
        </p:txBody>
      </p:sp>
      <p:sp>
        <p:nvSpPr>
          <p:cNvPr id="7" name="Slide Number Placeholder 6">
            <a:extLst>
              <a:ext uri="{FF2B5EF4-FFF2-40B4-BE49-F238E27FC236}">
                <a16:creationId xmlns:a16="http://schemas.microsoft.com/office/drawing/2014/main" id="{76CFE189-E20B-4108-B290-244424336512}"/>
              </a:ext>
            </a:extLst>
          </p:cNvPr>
          <p:cNvSpPr>
            <a:spLocks noGrp="1"/>
          </p:cNvSpPr>
          <p:nvPr>
            <p:ph type="sldNum" sz="quarter" idx="12"/>
          </p:nvPr>
        </p:nvSpPr>
        <p:spPr/>
        <p:txBody>
          <a:bodyPr>
            <a:noAutofit/>
          </a:bodyPr>
          <a:lstStyle/>
          <a:p>
            <a:fld id="{DBA1B0FB-D917-4C8C-928F-313BD683BF39}" type="slidenum">
              <a:rPr lang="en-US" smtClean="0"/>
              <a:t>‹#›</a:t>
            </a:fld>
            <a:endParaRPr lang="en-US"/>
          </a:p>
        </p:txBody>
      </p:sp>
      <p:sp>
        <p:nvSpPr>
          <p:cNvPr id="17" name="Oval 16">
            <a:extLst>
              <a:ext uri="{FF2B5EF4-FFF2-40B4-BE49-F238E27FC236}">
                <a16:creationId xmlns:a16="http://schemas.microsoft.com/office/drawing/2014/main" id="{83C43C1C-00B3-40E0-B073-B8C56206D07D}"/>
              </a:ext>
              <a:ext uri="{C183D7F6-B498-43B3-948B-1728B52AA6E4}">
                <adec:decorative xmlns:adec="http://schemas.microsoft.com/office/drawing/2017/decorative" val="1"/>
              </a:ext>
            </a:extLst>
          </p:cNvPr>
          <p:cNvSpPr>
            <a:spLocks noChangeAspect="1"/>
          </p:cNvSpPr>
          <p:nvPr userDrawn="1"/>
        </p:nvSpPr>
        <p:spPr>
          <a:xfrm>
            <a:off x="5303845" y="5427212"/>
            <a:ext cx="1080000" cy="1080000"/>
          </a:xfrm>
          <a:prstGeom prst="ellipse">
            <a:avLst/>
          </a:prstGeom>
          <a:gradFill flip="none" rotWithShape="1">
            <a:gsLst>
              <a:gs pos="100000">
                <a:schemeClr val="bg2">
                  <a:lumMod val="50000"/>
                  <a:lumOff val="50000"/>
                </a:schemeClr>
              </a:gs>
              <a:gs pos="60000">
                <a:schemeClr val="bg2">
                  <a:lumMod val="100000"/>
                </a:schemeClr>
              </a:gs>
            </a:gsLst>
            <a:path path="circle">
              <a:fillToRect l="100000" b="100000"/>
            </a:path>
            <a:tileRect t="-100000" r="-100000"/>
          </a:gradFill>
          <a:ln>
            <a:noFill/>
          </a:ln>
          <a:effectLst>
            <a:innerShdw blurRad="254000" dist="127000" dir="2700000">
              <a:schemeClr val="accent1">
                <a:lumMod val="60000"/>
                <a:lumOff val="40000"/>
                <a:alpha val="4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33211587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29244" y="657226"/>
            <a:ext cx="9733512" cy="2852737"/>
          </a:xfrm>
        </p:spPr>
        <p:txBody>
          <a:bodyPr anchor="b">
            <a:normAutofit/>
          </a:bodyPr>
          <a:lstStyle>
            <a:lvl1pPr>
              <a:defRPr sz="3400"/>
            </a:lvl1pPr>
          </a:lstStyle>
          <a:p>
            <a:r>
              <a:rPr lang="en-US"/>
              <a:t>Click to edit Master title style</a:t>
            </a:r>
            <a:endParaRPr lang="en-US" dirty="0"/>
          </a:p>
        </p:txBody>
      </p:sp>
      <p:sp>
        <p:nvSpPr>
          <p:cNvPr id="3" name="Text Placeholder 2"/>
          <p:cNvSpPr>
            <a:spLocks noGrp="1"/>
          </p:cNvSpPr>
          <p:nvPr>
            <p:ph type="body" idx="1"/>
          </p:nvPr>
        </p:nvSpPr>
        <p:spPr>
          <a:xfrm>
            <a:off x="1229244" y="3602038"/>
            <a:ext cx="9733512" cy="150018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5238998-10EA-455D-8FDC-3EBC7E198582}" type="datetime1">
              <a:rPr lang="en-US" smtClean="0"/>
              <a:t>Thursday, 5/18/2023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smtClean="0"/>
              <a:pPr/>
              <a:t>‹#›</a:t>
            </a:fld>
            <a:endParaRPr lang="en-US" dirty="0"/>
          </a:p>
        </p:txBody>
      </p:sp>
    </p:spTree>
    <p:extLst>
      <p:ext uri="{BB962C8B-B14F-4D97-AF65-F5344CB8AC3E}">
        <p14:creationId xmlns:p14="http://schemas.microsoft.com/office/powerpoint/2010/main" val="274994822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577394-0A20-4CF6-9066-CFC2C1C9D30F}"/>
              </a:ext>
            </a:extLst>
          </p:cNvPr>
          <p:cNvSpPr>
            <a:spLocks noGrp="1"/>
          </p:cNvSpPr>
          <p:nvPr>
            <p:ph type="ctrTitle"/>
          </p:nvPr>
        </p:nvSpPr>
        <p:spPr>
          <a:xfrm>
            <a:off x="3359149" y="389840"/>
            <a:ext cx="8281987" cy="2954655"/>
          </a:xfrm>
        </p:spPr>
        <p:txBody>
          <a:bodyPr anchor="t" anchorCtr="0">
            <a:noAutofit/>
          </a:bodyPr>
          <a:lstStyle>
            <a:lvl1pPr algn="l">
              <a:lnSpc>
                <a:spcPct val="100000"/>
              </a:lnSpc>
              <a:defRPr sz="64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3F10971F-8922-4B23-9C80-0643D7E35026}"/>
              </a:ext>
            </a:extLst>
          </p:cNvPr>
          <p:cNvSpPr>
            <a:spLocks noGrp="1"/>
          </p:cNvSpPr>
          <p:nvPr>
            <p:ph type="subTitle" idx="1"/>
          </p:nvPr>
        </p:nvSpPr>
        <p:spPr>
          <a:xfrm>
            <a:off x="3359149" y="3536951"/>
            <a:ext cx="8281989" cy="2555874"/>
          </a:xfrm>
        </p:spPr>
        <p:txBody>
          <a:bodyPr>
            <a:noAutofit/>
          </a:bodyPr>
          <a:lstStyle>
            <a:lvl1pPr marL="0" indent="0" algn="l">
              <a:lnSpc>
                <a:spcPct val="100000"/>
              </a:lnSpc>
              <a:buNone/>
              <a:defRPr sz="2400">
                <a:solidFill>
                  <a:schemeClr val="tx1">
                    <a:alpha val="8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8B1BC074-1090-47AF-BDE8-3859BF574BA6}"/>
              </a:ext>
            </a:extLst>
          </p:cNvPr>
          <p:cNvSpPr>
            <a:spLocks noGrp="1"/>
          </p:cNvSpPr>
          <p:nvPr>
            <p:ph type="dt" sz="half" idx="10"/>
          </p:nvPr>
        </p:nvSpPr>
        <p:spPr/>
        <p:txBody>
          <a:bodyPr>
            <a:noAutofit/>
          </a:bodyPr>
          <a:lstStyle/>
          <a:p>
            <a:r>
              <a:rPr lang="en-US"/>
              <a:t>Tuesday, February 2, 20XX</a:t>
            </a:r>
            <a:endParaRPr lang="en-US" dirty="0"/>
          </a:p>
        </p:txBody>
      </p:sp>
      <p:sp>
        <p:nvSpPr>
          <p:cNvPr id="5" name="Footer Placeholder 4">
            <a:extLst>
              <a:ext uri="{FF2B5EF4-FFF2-40B4-BE49-F238E27FC236}">
                <a16:creationId xmlns:a16="http://schemas.microsoft.com/office/drawing/2014/main" id="{F1D6522F-D41A-4734-8BD1-BD6E5A37D04C}"/>
              </a:ext>
            </a:extLst>
          </p:cNvPr>
          <p:cNvSpPr>
            <a:spLocks noGrp="1"/>
          </p:cNvSpPr>
          <p:nvPr>
            <p:ph type="ftr" sz="quarter" idx="11"/>
          </p:nvPr>
        </p:nvSpPr>
        <p:spPr/>
        <p:txBody>
          <a:bodyPr>
            <a:noAutofit/>
          </a:bodyPr>
          <a:lstStyle/>
          <a:p>
            <a:r>
              <a:rPr lang="en-US"/>
              <a:t>Sample Footer Text</a:t>
            </a:r>
          </a:p>
        </p:txBody>
      </p:sp>
      <p:sp>
        <p:nvSpPr>
          <p:cNvPr id="6" name="Slide Number Placeholder 5">
            <a:extLst>
              <a:ext uri="{FF2B5EF4-FFF2-40B4-BE49-F238E27FC236}">
                <a16:creationId xmlns:a16="http://schemas.microsoft.com/office/drawing/2014/main" id="{D74D4206-406C-42A3-BBD4-44C043180931}"/>
              </a:ext>
            </a:extLst>
          </p:cNvPr>
          <p:cNvSpPr>
            <a:spLocks noGrp="1"/>
          </p:cNvSpPr>
          <p:nvPr>
            <p:ph type="sldNum" sz="quarter" idx="12"/>
          </p:nvPr>
        </p:nvSpPr>
        <p:spPr/>
        <p:txBody>
          <a:bodyPr>
            <a:noAutofit/>
          </a:bodyPr>
          <a:lstStyle/>
          <a:p>
            <a:fld id="{DBA1B0FB-D917-4C8C-928F-313BD683BF39}" type="slidenum">
              <a:rPr lang="en-US" smtClean="0"/>
              <a:t>‹#›</a:t>
            </a:fld>
            <a:endParaRPr lang="en-US"/>
          </a:p>
        </p:txBody>
      </p:sp>
      <p:sp>
        <p:nvSpPr>
          <p:cNvPr id="19" name="Freeform: Shape 18">
            <a:extLst>
              <a:ext uri="{FF2B5EF4-FFF2-40B4-BE49-F238E27FC236}">
                <a16:creationId xmlns:a16="http://schemas.microsoft.com/office/drawing/2014/main" id="{82184FF4-7029-4ED7-813A-192E60608764}"/>
              </a:ext>
            </a:extLst>
          </p:cNvPr>
          <p:cNvSpPr>
            <a:spLocks noChangeAspect="1"/>
          </p:cNvSpPr>
          <p:nvPr/>
        </p:nvSpPr>
        <p:spPr>
          <a:xfrm rot="2700000">
            <a:off x="612445" y="481888"/>
            <a:ext cx="1080000" cy="1262947"/>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Oval 19">
            <a:extLst>
              <a:ext uri="{FF2B5EF4-FFF2-40B4-BE49-F238E27FC236}">
                <a16:creationId xmlns:a16="http://schemas.microsoft.com/office/drawing/2014/main" id="{AAA7AB09-557C-41AD-9113-FF9F68FA1035}"/>
              </a:ext>
            </a:extLst>
          </p:cNvPr>
          <p:cNvSpPr/>
          <p:nvPr/>
        </p:nvSpPr>
        <p:spPr>
          <a:xfrm rot="8100000">
            <a:off x="626845" y="828962"/>
            <a:ext cx="540000" cy="108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Oval 24">
            <a:extLst>
              <a:ext uri="{FF2B5EF4-FFF2-40B4-BE49-F238E27FC236}">
                <a16:creationId xmlns:a16="http://schemas.microsoft.com/office/drawing/2014/main" id="{EF99ECAA-1F11-4937-BBA6-51935AB44C9D}"/>
              </a:ext>
            </a:extLst>
          </p:cNvPr>
          <p:cNvSpPr>
            <a:spLocks noChangeAspect="1"/>
          </p:cNvSpPr>
          <p:nvPr/>
        </p:nvSpPr>
        <p:spPr>
          <a:xfrm>
            <a:off x="1800802" y="2472855"/>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34" name="Group 33">
            <a:extLst>
              <a:ext uri="{FF2B5EF4-FFF2-40B4-BE49-F238E27FC236}">
                <a16:creationId xmlns:a16="http://schemas.microsoft.com/office/drawing/2014/main" id="{79DE9FAB-6BBA-4CFE-B67D-77B47F01ECA4}"/>
              </a:ext>
            </a:extLst>
          </p:cNvPr>
          <p:cNvGrpSpPr/>
          <p:nvPr/>
        </p:nvGrpSpPr>
        <p:grpSpPr>
          <a:xfrm>
            <a:off x="1329952" y="4524379"/>
            <a:ext cx="1980001" cy="1363916"/>
            <a:chOff x="4879602" y="3781429"/>
            <a:chExt cx="1980001" cy="1363916"/>
          </a:xfrm>
        </p:grpSpPr>
        <p:sp>
          <p:nvSpPr>
            <p:cNvPr id="35" name="Freeform: Shape 34">
              <a:extLst>
                <a:ext uri="{FF2B5EF4-FFF2-40B4-BE49-F238E27FC236}">
                  <a16:creationId xmlns:a16="http://schemas.microsoft.com/office/drawing/2014/main" id="{79FAC916-D9BB-4794-81B4-7C47C67E850D}"/>
                </a:ext>
              </a:extLst>
            </p:cNvPr>
            <p:cNvSpPr>
              <a:spLocks noChangeAspect="1"/>
            </p:cNvSpPr>
            <p:nvPr/>
          </p:nvSpPr>
          <p:spPr>
            <a:xfrm rot="18900000" flipV="1">
              <a:off x="5005634" y="4191206"/>
              <a:ext cx="1853969" cy="926985"/>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254000" dist="50800" dir="16200000">
                <a:schemeClr val="accent1">
                  <a:lumMod val="40000"/>
                  <a:lumOff val="6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36" name="Freeform: Shape 35">
              <a:extLst>
                <a:ext uri="{FF2B5EF4-FFF2-40B4-BE49-F238E27FC236}">
                  <a16:creationId xmlns:a16="http://schemas.microsoft.com/office/drawing/2014/main" id="{B5CA2231-7A65-4D16-8400-A210CC41DB73}"/>
                </a:ext>
              </a:extLst>
            </p:cNvPr>
            <p:cNvSpPr>
              <a:spLocks noChangeAspect="1"/>
            </p:cNvSpPr>
            <p:nvPr/>
          </p:nvSpPr>
          <p:spPr>
            <a:xfrm rot="18900000" flipV="1">
              <a:off x="4957101" y="4052255"/>
              <a:ext cx="1853969" cy="1093090"/>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40000"/>
              </a:schemeClr>
            </a:solid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solidFill>
                  <a:schemeClr val="tx1"/>
                </a:solidFill>
              </a:endParaRPr>
            </a:p>
          </p:txBody>
        </p:sp>
        <p:sp>
          <p:nvSpPr>
            <p:cNvPr id="37" name="Oval 36">
              <a:extLst>
                <a:ext uri="{FF2B5EF4-FFF2-40B4-BE49-F238E27FC236}">
                  <a16:creationId xmlns:a16="http://schemas.microsoft.com/office/drawing/2014/main" id="{4B089C8C-B82B-4704-88E2-E857A5E21529}"/>
                </a:ext>
              </a:extLst>
            </p:cNvPr>
            <p:cNvSpPr/>
            <p:nvPr/>
          </p:nvSpPr>
          <p:spPr>
            <a:xfrm rot="13500000" flipV="1">
              <a:off x="6040374" y="3601683"/>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Oval 37">
              <a:extLst>
                <a:ext uri="{FF2B5EF4-FFF2-40B4-BE49-F238E27FC236}">
                  <a16:creationId xmlns:a16="http://schemas.microsoft.com/office/drawing/2014/main" id="{434B90C8-5B4D-456E-AD99-80EF748FDD72}"/>
                </a:ext>
              </a:extLst>
            </p:cNvPr>
            <p:cNvSpPr/>
            <p:nvPr/>
          </p:nvSpPr>
          <p:spPr>
            <a:xfrm rot="13500000" flipV="1">
              <a:off x="5059348" y="4582709"/>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Tree>
    <p:extLst>
      <p:ext uri="{BB962C8B-B14F-4D97-AF65-F5344CB8AC3E}">
        <p14:creationId xmlns:p14="http://schemas.microsoft.com/office/powerpoint/2010/main" val="148058058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2" name="Oval 21">
            <a:extLst>
              <a:ext uri="{FF2B5EF4-FFF2-40B4-BE49-F238E27FC236}">
                <a16:creationId xmlns:a16="http://schemas.microsoft.com/office/drawing/2014/main" id="{94729CA3-91C4-4A89-9448-A2F0E409177A}"/>
              </a:ext>
            </a:extLst>
          </p:cNvPr>
          <p:cNvSpPr>
            <a:spLocks noChangeAspect="1"/>
          </p:cNvSpPr>
          <p:nvPr/>
        </p:nvSpPr>
        <p:spPr>
          <a:xfrm>
            <a:off x="11069864" y="333375"/>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3" name="Group 12">
            <a:extLst>
              <a:ext uri="{FF2B5EF4-FFF2-40B4-BE49-F238E27FC236}">
                <a16:creationId xmlns:a16="http://schemas.microsoft.com/office/drawing/2014/main" id="{168347B7-45FA-4A01-924D-DC385B720B3E}"/>
              </a:ext>
            </a:extLst>
          </p:cNvPr>
          <p:cNvGrpSpPr/>
          <p:nvPr/>
        </p:nvGrpSpPr>
        <p:grpSpPr>
          <a:xfrm>
            <a:off x="331786" y="5528198"/>
            <a:ext cx="631474" cy="667800"/>
            <a:chOff x="2994153" y="1378666"/>
            <a:chExt cx="631474" cy="667800"/>
          </a:xfrm>
        </p:grpSpPr>
        <p:sp>
          <p:nvSpPr>
            <p:cNvPr id="20" name="Freeform: Shape 19">
              <a:extLst>
                <a:ext uri="{FF2B5EF4-FFF2-40B4-BE49-F238E27FC236}">
                  <a16:creationId xmlns:a16="http://schemas.microsoft.com/office/drawing/2014/main" id="{31167DA1-25D1-4E60-A62E-42B6F56A96EC}"/>
                </a:ext>
              </a:extLst>
            </p:cNvPr>
            <p:cNvSpPr>
              <a:spLocks noChangeAspect="1"/>
            </p:cNvSpPr>
            <p:nvPr/>
          </p:nvSpPr>
          <p:spPr>
            <a:xfrm rot="2700000">
              <a:off x="3039890" y="1332929"/>
              <a:ext cx="540000" cy="631474"/>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 name="Oval 20">
              <a:extLst>
                <a:ext uri="{FF2B5EF4-FFF2-40B4-BE49-F238E27FC236}">
                  <a16:creationId xmlns:a16="http://schemas.microsoft.com/office/drawing/2014/main" id="{6B7B7215-A661-477E-91D0-CDBE5564D2B9}"/>
                </a:ext>
              </a:extLst>
            </p:cNvPr>
            <p:cNvSpPr/>
            <p:nvPr/>
          </p:nvSpPr>
          <p:spPr>
            <a:xfrm rot="8100000">
              <a:off x="3047090" y="1506466"/>
              <a:ext cx="270000" cy="54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 name="Title 1">
            <a:extLst>
              <a:ext uri="{FF2B5EF4-FFF2-40B4-BE49-F238E27FC236}">
                <a16:creationId xmlns:a16="http://schemas.microsoft.com/office/drawing/2014/main" id="{8978E540-142B-4A82-9C3F-E61BC190AEED}"/>
              </a:ext>
            </a:extLst>
          </p:cNvPr>
          <p:cNvSpPr>
            <a:spLocks noGrp="1"/>
          </p:cNvSpPr>
          <p:nvPr>
            <p:ph type="title"/>
          </p:nvPr>
        </p:nvSpPr>
        <p:spPr>
          <a:xfrm>
            <a:off x="550863" y="549275"/>
            <a:ext cx="11090274" cy="1332000"/>
          </a:xfrm>
        </p:spPr>
        <p:txBody>
          <a:bodyPr>
            <a:noAutofit/>
          </a:bodyPr>
          <a:lstStyle>
            <a:lvl1pPr>
              <a:lnSpc>
                <a:spcPct val="100000"/>
              </a:lnSpc>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02C6BF36-D4F5-4363-B440-BDAE50BBD4B6}"/>
              </a:ext>
            </a:extLst>
          </p:cNvPr>
          <p:cNvSpPr>
            <a:spLocks noGrp="1"/>
          </p:cNvSpPr>
          <p:nvPr>
            <p:ph sz="half" idx="1"/>
          </p:nvPr>
        </p:nvSpPr>
        <p:spPr>
          <a:xfrm>
            <a:off x="550862" y="2097175"/>
            <a:ext cx="5435600" cy="399565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F8362910-87AA-4E67-992D-8D4822FD89FE}"/>
              </a:ext>
            </a:extLst>
          </p:cNvPr>
          <p:cNvSpPr>
            <a:spLocks noGrp="1"/>
          </p:cNvSpPr>
          <p:nvPr>
            <p:ph sz="half" idx="2"/>
          </p:nvPr>
        </p:nvSpPr>
        <p:spPr>
          <a:xfrm>
            <a:off x="6205538" y="2097175"/>
            <a:ext cx="5435600" cy="399565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BB99A8AF-0998-4613-B1D8-C14ECBFFDF67}"/>
              </a:ext>
            </a:extLst>
          </p:cNvPr>
          <p:cNvSpPr>
            <a:spLocks noGrp="1"/>
          </p:cNvSpPr>
          <p:nvPr>
            <p:ph type="dt" sz="half" idx="10"/>
          </p:nvPr>
        </p:nvSpPr>
        <p:spPr/>
        <p:txBody>
          <a:bodyPr>
            <a:noAutofit/>
          </a:bodyPr>
          <a:lstStyle/>
          <a:p>
            <a:r>
              <a:rPr lang="en-US"/>
              <a:t>Tuesday, February 2, 20XX</a:t>
            </a:r>
          </a:p>
        </p:txBody>
      </p:sp>
      <p:sp>
        <p:nvSpPr>
          <p:cNvPr id="6" name="Footer Placeholder 5">
            <a:extLst>
              <a:ext uri="{FF2B5EF4-FFF2-40B4-BE49-F238E27FC236}">
                <a16:creationId xmlns:a16="http://schemas.microsoft.com/office/drawing/2014/main" id="{66E44EAA-B8A9-4428-A9DF-1174DA940990}"/>
              </a:ext>
            </a:extLst>
          </p:cNvPr>
          <p:cNvSpPr>
            <a:spLocks noGrp="1"/>
          </p:cNvSpPr>
          <p:nvPr>
            <p:ph type="ftr" sz="quarter" idx="11"/>
          </p:nvPr>
        </p:nvSpPr>
        <p:spPr/>
        <p:txBody>
          <a:bodyPr>
            <a:noAutofit/>
          </a:bodyPr>
          <a:lstStyle/>
          <a:p>
            <a:r>
              <a:rPr lang="en-US"/>
              <a:t>Sample Footer Text</a:t>
            </a:r>
          </a:p>
        </p:txBody>
      </p:sp>
      <p:sp>
        <p:nvSpPr>
          <p:cNvPr id="7" name="Slide Number Placeholder 6">
            <a:extLst>
              <a:ext uri="{FF2B5EF4-FFF2-40B4-BE49-F238E27FC236}">
                <a16:creationId xmlns:a16="http://schemas.microsoft.com/office/drawing/2014/main" id="{19E5C381-C899-4BF9-B584-2D78074D1CB2}"/>
              </a:ext>
            </a:extLst>
          </p:cNvPr>
          <p:cNvSpPr>
            <a:spLocks noGrp="1"/>
          </p:cNvSpPr>
          <p:nvPr>
            <p:ph type="sldNum" sz="quarter" idx="12"/>
          </p:nvPr>
        </p:nvSpPr>
        <p:spPr/>
        <p:txBody>
          <a:bodyPr>
            <a:noAutofit/>
          </a:bodyPr>
          <a:lstStyle/>
          <a:p>
            <a:fld id="{DBA1B0FB-D917-4C8C-928F-313BD683BF39}" type="slidenum">
              <a:rPr lang="en-US" smtClean="0"/>
              <a:t>‹#›</a:t>
            </a:fld>
            <a:endParaRPr lang="en-US"/>
          </a:p>
        </p:txBody>
      </p:sp>
    </p:spTree>
    <p:extLst>
      <p:ext uri="{BB962C8B-B14F-4D97-AF65-F5344CB8AC3E}">
        <p14:creationId xmlns:p14="http://schemas.microsoft.com/office/powerpoint/2010/main" val="153108410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B81B449-7B97-41DC-B23F-65EDCBD316A6}"/>
              </a:ext>
            </a:extLst>
          </p:cNvPr>
          <p:cNvSpPr>
            <a:spLocks noGrp="1"/>
          </p:cNvSpPr>
          <p:nvPr>
            <p:ph type="dt" sz="half" idx="10"/>
          </p:nvPr>
        </p:nvSpPr>
        <p:spPr/>
        <p:txBody>
          <a:bodyPr>
            <a:noAutofit/>
          </a:bodyPr>
          <a:lstStyle/>
          <a:p>
            <a:r>
              <a:rPr lang="en-US"/>
              <a:t>Tuesday, February 2, 20XX</a:t>
            </a:r>
          </a:p>
        </p:txBody>
      </p:sp>
      <p:sp>
        <p:nvSpPr>
          <p:cNvPr id="3" name="Footer Placeholder 2">
            <a:extLst>
              <a:ext uri="{FF2B5EF4-FFF2-40B4-BE49-F238E27FC236}">
                <a16:creationId xmlns:a16="http://schemas.microsoft.com/office/drawing/2014/main" id="{7C6B46D5-337B-4906-8412-4EEA3884FA7E}"/>
              </a:ext>
            </a:extLst>
          </p:cNvPr>
          <p:cNvSpPr>
            <a:spLocks noGrp="1"/>
          </p:cNvSpPr>
          <p:nvPr>
            <p:ph type="ftr" sz="quarter" idx="11"/>
          </p:nvPr>
        </p:nvSpPr>
        <p:spPr/>
        <p:txBody>
          <a:bodyPr>
            <a:noAutofit/>
          </a:bodyPr>
          <a:lstStyle/>
          <a:p>
            <a:r>
              <a:rPr lang="en-US"/>
              <a:t>Sample Footer Text</a:t>
            </a:r>
          </a:p>
        </p:txBody>
      </p:sp>
      <p:sp>
        <p:nvSpPr>
          <p:cNvPr id="4" name="Slide Number Placeholder 3">
            <a:extLst>
              <a:ext uri="{FF2B5EF4-FFF2-40B4-BE49-F238E27FC236}">
                <a16:creationId xmlns:a16="http://schemas.microsoft.com/office/drawing/2014/main" id="{E436F230-C9A7-407A-B923-873839C8D8A0}"/>
              </a:ext>
            </a:extLst>
          </p:cNvPr>
          <p:cNvSpPr>
            <a:spLocks noGrp="1"/>
          </p:cNvSpPr>
          <p:nvPr>
            <p:ph type="sldNum" sz="quarter" idx="12"/>
          </p:nvPr>
        </p:nvSpPr>
        <p:spPr/>
        <p:txBody>
          <a:bodyPr>
            <a:noAutofit/>
          </a:bodyPr>
          <a:lstStyle/>
          <a:p>
            <a:fld id="{DBA1B0FB-D917-4C8C-928F-313BD683BF39}" type="slidenum">
              <a:rPr lang="en-US" smtClean="0"/>
              <a:t>‹#›</a:t>
            </a:fld>
            <a:endParaRPr lang="en-US"/>
          </a:p>
        </p:txBody>
      </p:sp>
    </p:spTree>
    <p:extLst>
      <p:ext uri="{BB962C8B-B14F-4D97-AF65-F5344CB8AC3E}">
        <p14:creationId xmlns:p14="http://schemas.microsoft.com/office/powerpoint/2010/main" val="50683361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778B0BE9-88B0-4883-9BA9-CD594C400EC1}"/>
              </a:ext>
            </a:extLst>
          </p:cNvPr>
          <p:cNvGrpSpPr/>
          <p:nvPr/>
        </p:nvGrpSpPr>
        <p:grpSpPr>
          <a:xfrm>
            <a:off x="4949631" y="5111861"/>
            <a:ext cx="1262947" cy="1335600"/>
            <a:chOff x="2678417" y="2427951"/>
            <a:chExt cx="1262947" cy="1335600"/>
          </a:xfrm>
        </p:grpSpPr>
        <p:sp>
          <p:nvSpPr>
            <p:cNvPr id="11" name="Freeform: Shape 10">
              <a:extLst>
                <a:ext uri="{FF2B5EF4-FFF2-40B4-BE49-F238E27FC236}">
                  <a16:creationId xmlns:a16="http://schemas.microsoft.com/office/drawing/2014/main" id="{C59DCBF3-7AFA-4CD1-A918-BC6DDE674E6C}"/>
                </a:ext>
              </a:extLst>
            </p:cNvPr>
            <p:cNvSpPr>
              <a:spLocks noChangeAspect="1"/>
            </p:cNvSpPr>
            <p:nvPr/>
          </p:nvSpPr>
          <p:spPr>
            <a:xfrm rot="2700000">
              <a:off x="2769891" y="2336477"/>
              <a:ext cx="1080000" cy="1262947"/>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Oval 11">
              <a:extLst>
                <a:ext uri="{FF2B5EF4-FFF2-40B4-BE49-F238E27FC236}">
                  <a16:creationId xmlns:a16="http://schemas.microsoft.com/office/drawing/2014/main" id="{06964A02-96E1-4654-9187-DDDE7409F75B}"/>
                </a:ext>
              </a:extLst>
            </p:cNvPr>
            <p:cNvSpPr/>
            <p:nvPr/>
          </p:nvSpPr>
          <p:spPr>
            <a:xfrm rot="8100000">
              <a:off x="2784291" y="2683551"/>
              <a:ext cx="540000" cy="108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 name="Title 1">
            <a:extLst>
              <a:ext uri="{FF2B5EF4-FFF2-40B4-BE49-F238E27FC236}">
                <a16:creationId xmlns:a16="http://schemas.microsoft.com/office/drawing/2014/main" id="{BF3FF76C-A012-4CDA-8AE7-E9413955716A}"/>
              </a:ext>
            </a:extLst>
          </p:cNvPr>
          <p:cNvSpPr>
            <a:spLocks noGrp="1"/>
          </p:cNvSpPr>
          <p:nvPr>
            <p:ph type="title"/>
          </p:nvPr>
        </p:nvSpPr>
        <p:spPr>
          <a:xfrm>
            <a:off x="550863" y="549275"/>
            <a:ext cx="11090275" cy="984885"/>
          </a:xfrm>
        </p:spPr>
        <p:txBody>
          <a:bodyPr anchor="t">
            <a:noAutofit/>
          </a:bodyPr>
          <a:lstStyle>
            <a:lvl1pPr>
              <a:lnSpc>
                <a:spcPct val="100000"/>
              </a:lnSpc>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611A4C80-DC38-4641-924F-90D6078CF592}"/>
              </a:ext>
            </a:extLst>
          </p:cNvPr>
          <p:cNvSpPr>
            <a:spLocks noGrp="1"/>
          </p:cNvSpPr>
          <p:nvPr>
            <p:ph idx="1"/>
          </p:nvPr>
        </p:nvSpPr>
        <p:spPr>
          <a:xfrm>
            <a:off x="4295775" y="1750060"/>
            <a:ext cx="7345362" cy="4342765"/>
          </a:xfrm>
        </p:spPr>
        <p:txBody>
          <a:bodyPr>
            <a:noAutofit/>
          </a:bodyPr>
          <a:lstStyle>
            <a:lvl1pPr>
              <a:defRPr sz="1600"/>
            </a:lvl1pPr>
            <a:lvl2pPr>
              <a:defRPr sz="1600"/>
            </a:lvl2pPr>
            <a:lvl3pPr>
              <a:defRPr sz="1600"/>
            </a:lvl3pPr>
            <a:lvl4pPr>
              <a:defRPr sz="16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82C42771-D3A7-4072-85DC-B7C5E530E8AA}"/>
              </a:ext>
            </a:extLst>
          </p:cNvPr>
          <p:cNvSpPr>
            <a:spLocks noGrp="1"/>
          </p:cNvSpPr>
          <p:nvPr>
            <p:ph type="body" sz="half" idx="2"/>
          </p:nvPr>
        </p:nvSpPr>
        <p:spPr>
          <a:xfrm>
            <a:off x="550863" y="1750060"/>
            <a:ext cx="3565525" cy="4342765"/>
          </a:xfrm>
        </p:spPr>
        <p:txBody>
          <a:bodyPr>
            <a:no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BD47AB1-6EB5-4E2C-B4A7-42DC643E9FF9}"/>
              </a:ext>
            </a:extLst>
          </p:cNvPr>
          <p:cNvSpPr>
            <a:spLocks noGrp="1"/>
          </p:cNvSpPr>
          <p:nvPr>
            <p:ph type="dt" sz="half" idx="10"/>
          </p:nvPr>
        </p:nvSpPr>
        <p:spPr/>
        <p:txBody>
          <a:bodyPr>
            <a:noAutofit/>
          </a:bodyPr>
          <a:lstStyle/>
          <a:p>
            <a:r>
              <a:rPr lang="en-US"/>
              <a:t>Tuesday, February 2, 20XX</a:t>
            </a:r>
          </a:p>
        </p:txBody>
      </p:sp>
      <p:sp>
        <p:nvSpPr>
          <p:cNvPr id="6" name="Footer Placeholder 5">
            <a:extLst>
              <a:ext uri="{FF2B5EF4-FFF2-40B4-BE49-F238E27FC236}">
                <a16:creationId xmlns:a16="http://schemas.microsoft.com/office/drawing/2014/main" id="{5BA9D15F-B6ED-46E1-9840-0B625880EE4B}"/>
              </a:ext>
            </a:extLst>
          </p:cNvPr>
          <p:cNvSpPr>
            <a:spLocks noGrp="1"/>
          </p:cNvSpPr>
          <p:nvPr>
            <p:ph type="ftr" sz="quarter" idx="11"/>
          </p:nvPr>
        </p:nvSpPr>
        <p:spPr/>
        <p:txBody>
          <a:bodyPr>
            <a:noAutofit/>
          </a:bodyPr>
          <a:lstStyle/>
          <a:p>
            <a:r>
              <a:rPr lang="en-US"/>
              <a:t>Sample Footer Text</a:t>
            </a:r>
          </a:p>
        </p:txBody>
      </p:sp>
      <p:sp>
        <p:nvSpPr>
          <p:cNvPr id="7" name="Slide Number Placeholder 6">
            <a:extLst>
              <a:ext uri="{FF2B5EF4-FFF2-40B4-BE49-F238E27FC236}">
                <a16:creationId xmlns:a16="http://schemas.microsoft.com/office/drawing/2014/main" id="{CDAEB023-7A5E-4087-B75E-A38A80EE5D01}"/>
              </a:ext>
            </a:extLst>
          </p:cNvPr>
          <p:cNvSpPr>
            <a:spLocks noGrp="1"/>
          </p:cNvSpPr>
          <p:nvPr>
            <p:ph type="sldNum" sz="quarter" idx="12"/>
          </p:nvPr>
        </p:nvSpPr>
        <p:spPr/>
        <p:txBody>
          <a:bodyPr>
            <a:noAutofit/>
          </a:bodyPr>
          <a:lstStyle/>
          <a:p>
            <a:fld id="{DBA1B0FB-D917-4C8C-928F-313BD683BF39}" type="slidenum">
              <a:rPr lang="en-US" smtClean="0"/>
              <a:t>‹#›</a:t>
            </a:fld>
            <a:endParaRPr lang="en-US"/>
          </a:p>
        </p:txBody>
      </p:sp>
    </p:spTree>
    <p:extLst>
      <p:ext uri="{BB962C8B-B14F-4D97-AF65-F5344CB8AC3E}">
        <p14:creationId xmlns:p14="http://schemas.microsoft.com/office/powerpoint/2010/main" val="26854161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1" cy="1326321"/>
          </a:xfrm>
        </p:spPr>
        <p:txBody>
          <a:bodyPr/>
          <a:lstStyle/>
          <a:p>
            <a:r>
              <a:rPr lang="en-US"/>
              <a:t>Click to edit Master title style</a:t>
            </a:r>
            <a:endParaRPr lang="en-US" dirty="0"/>
          </a:p>
        </p:txBody>
      </p:sp>
      <p:sp>
        <p:nvSpPr>
          <p:cNvPr id="3" name="Content Placeholder 2"/>
          <p:cNvSpPr>
            <a:spLocks noGrp="1"/>
          </p:cNvSpPr>
          <p:nvPr>
            <p:ph sz="half" idx="1"/>
          </p:nvPr>
        </p:nvSpPr>
        <p:spPr>
          <a:xfrm>
            <a:off x="913795" y="2088319"/>
            <a:ext cx="5106004" cy="37028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3403" y="2088319"/>
            <a:ext cx="5094154" cy="37028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5A4E9B6-2EC2-45E6-A437-DCC674AAC4AF}" type="datetime1">
              <a:rPr lang="en-US" smtClean="0"/>
              <a:t>Thursday, 5/18/2023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9E57DC2-970A-4B3E-BB1C-7A09969E49DF}" type="slidenum">
              <a:rPr lang="en-US" smtClean="0"/>
              <a:t>‹#›</a:t>
            </a:fld>
            <a:endParaRPr lang="en-US" dirty="0"/>
          </a:p>
        </p:txBody>
      </p:sp>
    </p:spTree>
    <p:extLst>
      <p:ext uri="{BB962C8B-B14F-4D97-AF65-F5344CB8AC3E}">
        <p14:creationId xmlns:p14="http://schemas.microsoft.com/office/powerpoint/2010/main" val="4349287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1"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41804" y="2088320"/>
            <a:ext cx="4879199" cy="823912"/>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913795" y="2912232"/>
            <a:ext cx="5107208" cy="287896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02003" y="2088320"/>
            <a:ext cx="4865554" cy="823912"/>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912232"/>
            <a:ext cx="5095357" cy="287896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F2D4FF3-940D-4DDE-86D8-82D5A8663636}" type="datetime1">
              <a:rPr lang="en-US" smtClean="0"/>
              <a:t>Thursday, 5/18/2023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9E57DC2-970A-4B3E-BB1C-7A09969E49DF}" type="slidenum">
              <a:rPr lang="en-US" smtClean="0"/>
              <a:t>‹#›</a:t>
            </a:fld>
            <a:endParaRPr lang="en-US" dirty="0"/>
          </a:p>
        </p:txBody>
      </p:sp>
    </p:spTree>
    <p:extLst>
      <p:ext uri="{BB962C8B-B14F-4D97-AF65-F5344CB8AC3E}">
        <p14:creationId xmlns:p14="http://schemas.microsoft.com/office/powerpoint/2010/main" val="20653231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4955261-7117-41BB-BB79-8C1909625493}" type="datetime1">
              <a:rPr lang="en-US" smtClean="0"/>
              <a:t>Thursday, 5/18/2023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9E57DC2-970A-4B3E-BB1C-7A09969E49DF}" type="slidenum">
              <a:rPr lang="en-US" smtClean="0"/>
              <a:t>‹#›</a:t>
            </a:fld>
            <a:endParaRPr lang="en-US" dirty="0"/>
          </a:p>
        </p:txBody>
      </p:sp>
    </p:spTree>
    <p:extLst>
      <p:ext uri="{BB962C8B-B14F-4D97-AF65-F5344CB8AC3E}">
        <p14:creationId xmlns:p14="http://schemas.microsoft.com/office/powerpoint/2010/main" val="23305459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1E204D7-DE7F-414C-8571-0012DE9EFCDB}" type="datetime1">
              <a:rPr lang="en-US" smtClean="0"/>
              <a:t>Thursday, 5/18/2023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9E57DC2-970A-4B3E-BB1C-7A09969E49DF}" type="slidenum">
              <a:rPr lang="en-US" smtClean="0"/>
              <a:t>‹#›</a:t>
            </a:fld>
            <a:endParaRPr lang="en-US" dirty="0"/>
          </a:p>
        </p:txBody>
      </p:sp>
    </p:spTree>
    <p:extLst>
      <p:ext uri="{BB962C8B-B14F-4D97-AF65-F5344CB8AC3E}">
        <p14:creationId xmlns:p14="http://schemas.microsoft.com/office/powerpoint/2010/main" val="30670771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7228" y="609600"/>
            <a:ext cx="3932237" cy="2362200"/>
          </a:xfrm>
        </p:spPr>
        <p:txBody>
          <a:bodyPr anchor="b">
            <a:normAutofit/>
          </a:bodyPr>
          <a:lstStyle>
            <a:lvl1pPr>
              <a:defRPr sz="2800"/>
            </a:lvl1pPr>
          </a:lstStyle>
          <a:p>
            <a:r>
              <a:rPr lang="en-US"/>
              <a:t>Click to edit Master title style</a:t>
            </a:r>
            <a:endParaRPr lang="en-US" dirty="0"/>
          </a:p>
        </p:txBody>
      </p:sp>
      <p:sp>
        <p:nvSpPr>
          <p:cNvPr id="3" name="Content Placeholder 2"/>
          <p:cNvSpPr>
            <a:spLocks noGrp="1"/>
          </p:cNvSpPr>
          <p:nvPr>
            <p:ph idx="1"/>
          </p:nvPr>
        </p:nvSpPr>
        <p:spPr>
          <a:xfrm>
            <a:off x="5078064" y="609600"/>
            <a:ext cx="6189492" cy="5181600"/>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7228" y="2971800"/>
            <a:ext cx="3932237" cy="2819399"/>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E378FF3-85EA-48E5-8D8C-1DB156807E49}" type="datetime1">
              <a:rPr lang="en-US" smtClean="0"/>
              <a:t>Thursday, 5/18/2023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9E57DC2-970A-4B3E-BB1C-7A09969E49DF}" type="slidenum">
              <a:rPr lang="en-US" smtClean="0"/>
              <a:pPr/>
              <a:t>‹#›</a:t>
            </a:fld>
            <a:endParaRPr lang="en-US" dirty="0"/>
          </a:p>
        </p:txBody>
      </p:sp>
    </p:spTree>
    <p:extLst>
      <p:ext uri="{BB962C8B-B14F-4D97-AF65-F5344CB8AC3E}">
        <p14:creationId xmlns:p14="http://schemas.microsoft.com/office/powerpoint/2010/main" val="38009273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7227" y="609600"/>
            <a:ext cx="5929773" cy="2362200"/>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24804" y="758881"/>
            <a:ext cx="3255356" cy="4883038"/>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4" y="2971800"/>
            <a:ext cx="5934950" cy="2819400"/>
          </a:xfrm>
        </p:spPr>
        <p:txBody>
          <a:bodyP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3F94F13-1676-4B68-A383-661B657F6E63}" type="datetime1">
              <a:rPr lang="en-US" smtClean="0"/>
              <a:t>Thursday, 5/18/2023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9E57DC2-970A-4B3E-BB1C-7A09969E49DF}" type="slidenum">
              <a:rPr lang="en-US" smtClean="0"/>
              <a:pPr/>
              <a:t>‹#›</a:t>
            </a:fld>
            <a:endParaRPr lang="en-US" dirty="0"/>
          </a:p>
        </p:txBody>
      </p:sp>
    </p:spTree>
    <p:extLst>
      <p:ext uri="{BB962C8B-B14F-4D97-AF65-F5344CB8AC3E}">
        <p14:creationId xmlns:p14="http://schemas.microsoft.com/office/powerpoint/2010/main" val="21940951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theme" Target="../theme/theme2.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1" cy="1326321"/>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3795" y="2096064"/>
            <a:ext cx="10353762" cy="369513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78736" y="5883275"/>
            <a:ext cx="27432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5CB83234-995D-4149-8E1E-BC120E9070D5}" type="datetime1">
              <a:rPr lang="en-US" smtClean="0"/>
              <a:t>Thursday, 5/18/2023</a:t>
            </a:fld>
            <a:endParaRPr lang="en-US" dirty="0"/>
          </a:p>
        </p:txBody>
      </p:sp>
      <p:sp>
        <p:nvSpPr>
          <p:cNvPr id="5" name="Footer Placeholder 4"/>
          <p:cNvSpPr>
            <a:spLocks noGrp="1"/>
          </p:cNvSpPr>
          <p:nvPr>
            <p:ph type="ftr" sz="quarter" idx="3"/>
          </p:nvPr>
        </p:nvSpPr>
        <p:spPr>
          <a:xfrm>
            <a:off x="913794" y="5883275"/>
            <a:ext cx="6672865" cy="365125"/>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514011" y="5883275"/>
            <a:ext cx="753545"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69E57DC2-970A-4B3E-BB1C-7A09969E49DF}" type="slidenum">
              <a:rPr lang="en-US" smtClean="0"/>
              <a:pPr/>
              <a:t>‹#›</a:t>
            </a:fld>
            <a:endParaRPr lang="en-US" dirty="0"/>
          </a:p>
        </p:txBody>
      </p:sp>
    </p:spTree>
    <p:extLst>
      <p:ext uri="{BB962C8B-B14F-4D97-AF65-F5344CB8AC3E}">
        <p14:creationId xmlns:p14="http://schemas.microsoft.com/office/powerpoint/2010/main" val="1836540226"/>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hf sldNum="0" hdr="0" ftr="0" dt="0"/>
  <p:txStyles>
    <p:titleStyle>
      <a:lvl1pPr algn="ctr" defTabSz="914400" rtl="0" eaLnBrk="1" latinLnBrk="0" hangingPunct="1">
        <a:lnSpc>
          <a:spcPct val="90000"/>
        </a:lnSpc>
        <a:spcBef>
          <a:spcPct val="0"/>
        </a:spcBef>
        <a:buNone/>
        <a:defRPr sz="3400" b="1" i="0" kern="1200" cap="all">
          <a:solidFill>
            <a:schemeClr val="tx1"/>
          </a:solidFill>
          <a:effectLst>
            <a:outerShdw blurRad="50800" dist="63500" dir="2700000" algn="tl" rotWithShape="0">
              <a:srgbClr val="000000">
                <a:alpha val="48000"/>
              </a:srgbClr>
            </a:outerShdw>
          </a:effectLst>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effectLst>
            <a:outerShdw blurRad="50800" dist="38100" dir="2700000" algn="tl" rotWithShape="0">
              <a:srgbClr val="000000">
                <a:alpha val="48000"/>
              </a:srgbClr>
            </a:outerShdw>
          </a:effectLst>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effectLst>
            <a:outerShdw blurRad="50800" dist="38100" dir="2700000" algn="tl" rotWithShape="0">
              <a:srgbClr val="000000">
                <a:alpha val="48000"/>
              </a:srgbClr>
            </a:outerShdw>
          </a:effectLst>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effectLst>
            <a:outerShdw blurRad="50800" dist="38100" dir="2700000" algn="tl" rotWithShape="0">
              <a:srgbClr val="000000">
                <a:alpha val="48000"/>
              </a:srgbClr>
            </a:outerShdw>
          </a:effectLst>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effectLst>
            <a:outerShdw blurRad="50800" dist="38100" dir="2700000" algn="tl" rotWithShape="0">
              <a:srgbClr val="000000">
                <a:alpha val="48000"/>
              </a:srgbClr>
            </a:outerShdw>
          </a:effectLst>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5pPr>
      <a:lvl6pPr marL="25146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6pPr>
      <a:lvl7pPr marL="29718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7pPr>
      <a:lvl8pPr marL="3429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8pPr>
      <a:lvl9pPr marL="38862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8028302-E866-455D-8898-53623027543F}"/>
              </a:ext>
            </a:extLst>
          </p:cNvPr>
          <p:cNvSpPr>
            <a:spLocks noGrp="1"/>
          </p:cNvSpPr>
          <p:nvPr>
            <p:ph type="title"/>
          </p:nvPr>
        </p:nvSpPr>
        <p:spPr>
          <a:xfrm>
            <a:off x="550863" y="550800"/>
            <a:ext cx="11090275" cy="1333057"/>
          </a:xfrm>
          <a:prstGeom prst="rect">
            <a:avLst/>
          </a:prstGeom>
        </p:spPr>
        <p:txBody>
          <a:bodyPr vert="horz" wrap="square" lIns="0" tIns="0" rIns="0" bIns="0" rtlCol="0" anchor="t" anchorCtr="0">
            <a:noAutofit/>
          </a:bodyPr>
          <a:lstStyle/>
          <a:p>
            <a:pPr lvl="0">
              <a:lnSpc>
                <a:spcPct val="100000"/>
              </a:lnSpc>
            </a:pPr>
            <a:r>
              <a:rPr lang="en-US"/>
              <a:t>Click to edit Master title style</a:t>
            </a:r>
            <a:endParaRPr lang="en-US" dirty="0"/>
          </a:p>
        </p:txBody>
      </p:sp>
      <p:sp>
        <p:nvSpPr>
          <p:cNvPr id="3" name="Text Placeholder 2">
            <a:extLst>
              <a:ext uri="{FF2B5EF4-FFF2-40B4-BE49-F238E27FC236}">
                <a16:creationId xmlns:a16="http://schemas.microsoft.com/office/drawing/2014/main" id="{BC94E72B-F0CF-4BC4-B509-A1C4508BE435}"/>
              </a:ext>
            </a:extLst>
          </p:cNvPr>
          <p:cNvSpPr>
            <a:spLocks noGrp="1"/>
          </p:cNvSpPr>
          <p:nvPr>
            <p:ph type="body" idx="1"/>
          </p:nvPr>
        </p:nvSpPr>
        <p:spPr>
          <a:xfrm>
            <a:off x="550863" y="2113862"/>
            <a:ext cx="11091600" cy="3978963"/>
          </a:xfrm>
          <a:prstGeom prst="rect">
            <a:avLst/>
          </a:prstGeom>
        </p:spPr>
        <p:txBody>
          <a:bodyPr vert="horz" wrap="square"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34ACE49D-C22F-4540-AC09-E421D2A2EDBE}"/>
              </a:ext>
            </a:extLst>
          </p:cNvPr>
          <p:cNvSpPr>
            <a:spLocks noGrp="1"/>
          </p:cNvSpPr>
          <p:nvPr>
            <p:ph type="dt" sz="half" idx="2"/>
          </p:nvPr>
        </p:nvSpPr>
        <p:spPr>
          <a:xfrm>
            <a:off x="550863" y="6507212"/>
            <a:ext cx="2628900" cy="153888"/>
          </a:xfrm>
          <a:prstGeom prst="rect">
            <a:avLst/>
          </a:prstGeom>
        </p:spPr>
        <p:txBody>
          <a:bodyPr vert="horz" wrap="square" lIns="0" tIns="0" rIns="0" bIns="0" rtlCol="0" anchor="ctr">
            <a:spAutoFit/>
          </a:bodyPr>
          <a:lstStyle>
            <a:lvl1pPr algn="l">
              <a:defRPr sz="1000">
                <a:solidFill>
                  <a:schemeClr val="tx1">
                    <a:lumMod val="65000"/>
                    <a:alpha val="80000"/>
                  </a:schemeClr>
                </a:solidFill>
              </a:defRPr>
            </a:lvl1pPr>
          </a:lstStyle>
          <a:p>
            <a:r>
              <a:rPr lang="en-US"/>
              <a:t>Tuesday, February 2, 20XX</a:t>
            </a:r>
            <a:endParaRPr lang="en-US" dirty="0"/>
          </a:p>
        </p:txBody>
      </p:sp>
      <p:sp>
        <p:nvSpPr>
          <p:cNvPr id="5" name="Footer Placeholder 4">
            <a:extLst>
              <a:ext uri="{FF2B5EF4-FFF2-40B4-BE49-F238E27FC236}">
                <a16:creationId xmlns:a16="http://schemas.microsoft.com/office/drawing/2014/main" id="{ACD5C3BE-317E-49E8-82B5-C8A7EC9C8A7E}"/>
              </a:ext>
            </a:extLst>
          </p:cNvPr>
          <p:cNvSpPr>
            <a:spLocks noGrp="1"/>
          </p:cNvSpPr>
          <p:nvPr>
            <p:ph type="ftr" sz="quarter" idx="3"/>
          </p:nvPr>
        </p:nvSpPr>
        <p:spPr>
          <a:xfrm>
            <a:off x="3359150" y="6507212"/>
            <a:ext cx="6379210" cy="153888"/>
          </a:xfrm>
          <a:prstGeom prst="rect">
            <a:avLst/>
          </a:prstGeom>
        </p:spPr>
        <p:txBody>
          <a:bodyPr vert="horz" wrap="square" lIns="0" tIns="0" rIns="0" bIns="0" rtlCol="0" anchor="ctr">
            <a:spAutoFit/>
          </a:bodyPr>
          <a:lstStyle>
            <a:lvl1pPr algn="l">
              <a:defRPr sz="1000">
                <a:solidFill>
                  <a:schemeClr val="tx1">
                    <a:lumMod val="65000"/>
                    <a:alpha val="80000"/>
                  </a:schemeClr>
                </a:solidFill>
              </a:defRPr>
            </a:lvl1pPr>
          </a:lstStyle>
          <a:p>
            <a:r>
              <a:rPr lang="en-US"/>
              <a:t>Sample Footer Text</a:t>
            </a:r>
            <a:endParaRPr lang="en-US" dirty="0"/>
          </a:p>
        </p:txBody>
      </p:sp>
      <p:sp>
        <p:nvSpPr>
          <p:cNvPr id="6" name="Slide Number Placeholder 5">
            <a:extLst>
              <a:ext uri="{FF2B5EF4-FFF2-40B4-BE49-F238E27FC236}">
                <a16:creationId xmlns:a16="http://schemas.microsoft.com/office/drawing/2014/main" id="{45574E12-6C16-431F-B2CE-E4B15916BA05}"/>
              </a:ext>
            </a:extLst>
          </p:cNvPr>
          <p:cNvSpPr>
            <a:spLocks noGrp="1"/>
          </p:cNvSpPr>
          <p:nvPr>
            <p:ph type="sldNum" sz="quarter" idx="4"/>
          </p:nvPr>
        </p:nvSpPr>
        <p:spPr>
          <a:xfrm>
            <a:off x="9948863" y="6507212"/>
            <a:ext cx="1692274" cy="153888"/>
          </a:xfrm>
          <a:prstGeom prst="rect">
            <a:avLst/>
          </a:prstGeom>
        </p:spPr>
        <p:txBody>
          <a:bodyPr vert="horz" wrap="square" lIns="0" tIns="0" rIns="0" bIns="0" rtlCol="0" anchor="ctr">
            <a:spAutoFit/>
          </a:bodyPr>
          <a:lstStyle>
            <a:lvl1pPr algn="r">
              <a:defRPr sz="1000">
                <a:solidFill>
                  <a:schemeClr val="tx1">
                    <a:lumMod val="65000"/>
                    <a:alpha val="80000"/>
                  </a:schemeClr>
                </a:solidFill>
              </a:defRPr>
            </a:lvl1pPr>
          </a:lstStyle>
          <a:p>
            <a:fld id="{DBA1B0FB-D917-4C8C-928F-313BD683BF39}" type="slidenum">
              <a:rPr lang="en-US" smtClean="0"/>
              <a:pPr/>
              <a:t>‹#›</a:t>
            </a:fld>
            <a:endParaRPr lang="en-US"/>
          </a:p>
        </p:txBody>
      </p:sp>
    </p:spTree>
    <p:extLst>
      <p:ext uri="{BB962C8B-B14F-4D97-AF65-F5344CB8AC3E}">
        <p14:creationId xmlns:p14="http://schemas.microsoft.com/office/powerpoint/2010/main" val="815097464"/>
      </p:ext>
    </p:extLst>
  </p:cSld>
  <p:clrMap bg1="dk1" tx1="lt1" bg2="dk2" tx2="lt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 id="2147483694" r:id="rId16"/>
  </p:sldLayoutIdLst>
  <p:hf hdr="0"/>
  <p:txStyles>
    <p:titleStyle>
      <a:lvl1pPr algn="l" defTabSz="914400" rtl="0" eaLnBrk="1" latinLnBrk="0" hangingPunct="1">
        <a:lnSpc>
          <a:spcPct val="90000"/>
        </a:lnSpc>
        <a:spcBef>
          <a:spcPct val="0"/>
        </a:spcBef>
        <a:buNone/>
        <a:defRPr lang="en-US" sz="4800" kern="1200" dirty="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spcAft>
          <a:spcPts val="800"/>
        </a:spcAft>
        <a:buFont typeface="Arial" panose="020B0604020202020204" pitchFamily="34" charset="0"/>
        <a:buChar char="•"/>
        <a:defRPr sz="2000" kern="1200">
          <a:solidFill>
            <a:schemeClr val="tx1">
              <a:alpha val="60000"/>
            </a:schemeClr>
          </a:solidFill>
          <a:latin typeface="+mn-lt"/>
          <a:ea typeface="+mn-ea"/>
          <a:cs typeface="+mn-cs"/>
        </a:defRPr>
      </a:lvl1pPr>
      <a:lvl2pPr marL="6858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2pPr>
      <a:lvl3pPr marL="11430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3pPr>
      <a:lvl4pPr marL="16002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4pPr>
      <a:lvl5pPr marL="20574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2" pos="3840">
          <p15:clr>
            <a:srgbClr val="F26B43"/>
          </p15:clr>
        </p15:guide>
        <p15:guide id="33" orient="horz" pos="2160">
          <p15:clr>
            <a:srgbClr val="F26B43"/>
          </p15:clr>
        </p15:guide>
        <p15:guide id="34" pos="347">
          <p15:clr>
            <a:srgbClr val="F26B43"/>
          </p15:clr>
        </p15:guide>
        <p15:guide id="35" pos="7333">
          <p15:clr>
            <a:srgbClr val="F26B43"/>
          </p15:clr>
        </p15:guide>
        <p15:guide id="36" orient="horz" pos="346">
          <p15:clr>
            <a:srgbClr val="F26B43"/>
          </p15:clr>
        </p15:guide>
        <p15:guide id="37" orient="horz" pos="3974">
          <p15:clr>
            <a:srgbClr val="F26B43"/>
          </p15:clr>
        </p15:guide>
        <p15:guide id="38" pos="824">
          <p15:clr>
            <a:srgbClr val="A4A3A4"/>
          </p15:clr>
        </p15:guide>
        <p15:guide id="39" pos="937">
          <p15:clr>
            <a:srgbClr val="A4A3A4"/>
          </p15:clr>
        </p15:guide>
        <p15:guide id="40" pos="1413">
          <p15:clr>
            <a:srgbClr val="A4A3A4"/>
          </p15:clr>
        </p15:guide>
        <p15:guide id="41" pos="1527">
          <p15:clr>
            <a:srgbClr val="A4A3A4"/>
          </p15:clr>
        </p15:guide>
        <p15:guide id="42" pos="2003">
          <p15:clr>
            <a:srgbClr val="A4A3A4"/>
          </p15:clr>
        </p15:guide>
        <p15:guide id="43" pos="2116">
          <p15:clr>
            <a:srgbClr val="A4A3A4"/>
          </p15:clr>
        </p15:guide>
        <p15:guide id="44" pos="2593">
          <p15:clr>
            <a:srgbClr val="A4A3A4"/>
          </p15:clr>
        </p15:guide>
        <p15:guide id="45" pos="2706">
          <p15:clr>
            <a:srgbClr val="A4A3A4"/>
          </p15:clr>
        </p15:guide>
        <p15:guide id="46" pos="3182">
          <p15:clr>
            <a:srgbClr val="A4A3A4"/>
          </p15:clr>
        </p15:guide>
        <p15:guide id="47" pos="3318">
          <p15:clr>
            <a:srgbClr val="A4A3A4"/>
          </p15:clr>
        </p15:guide>
        <p15:guide id="48" pos="3772">
          <p15:clr>
            <a:srgbClr val="A4A3A4"/>
          </p15:clr>
        </p15:guide>
        <p15:guide id="49" pos="3908">
          <p15:clr>
            <a:srgbClr val="A4A3A4"/>
          </p15:clr>
        </p15:guide>
        <p15:guide id="50" pos="4362">
          <p15:clr>
            <a:srgbClr val="A4A3A4"/>
          </p15:clr>
        </p15:guide>
        <p15:guide id="51" pos="4498">
          <p15:clr>
            <a:srgbClr val="A4A3A4"/>
          </p15:clr>
        </p15:guide>
        <p15:guide id="52" pos="4951">
          <p15:clr>
            <a:srgbClr val="A4A3A4"/>
          </p15:clr>
        </p15:guide>
        <p15:guide id="53" pos="5087">
          <p15:clr>
            <a:srgbClr val="A4A3A4"/>
          </p15:clr>
        </p15:guide>
        <p15:guide id="54" pos="5541">
          <p15:clr>
            <a:srgbClr val="A4A3A4"/>
          </p15:clr>
        </p15:guide>
        <p15:guide id="55" pos="5677">
          <p15:clr>
            <a:srgbClr val="A4A3A4"/>
          </p15:clr>
        </p15:guide>
        <p15:guide id="56" pos="6153">
          <p15:clr>
            <a:srgbClr val="A4A3A4"/>
          </p15:clr>
        </p15:guide>
        <p15:guide id="57" pos="6267">
          <p15:clr>
            <a:srgbClr val="A4A3A4"/>
          </p15:clr>
        </p15:guide>
        <p15:guide id="58" pos="6743">
          <p15:clr>
            <a:srgbClr val="A4A3A4"/>
          </p15:clr>
        </p15:guide>
        <p15:guide id="59" pos="6856">
          <p15:clr>
            <a:srgbClr val="A4A3A4"/>
          </p15:clr>
        </p15:guide>
        <p15:guide id="60" orient="horz" pos="3838">
          <p15:clr>
            <a:srgbClr val="A4A3A4"/>
          </p15:clr>
        </p15:guide>
        <p15:guide id="61" orient="horz" pos="2092">
          <p15:clr>
            <a:srgbClr val="A4A3A4"/>
          </p15:clr>
        </p15:guide>
        <p15:guide id="62" orient="horz" pos="2228">
          <p15:clr>
            <a:srgbClr val="A4A3A4"/>
          </p15:clr>
        </p15:guide>
        <p15:guide id="63" orient="horz" pos="845">
          <p15:clr>
            <a:srgbClr val="A4A3A4"/>
          </p15:clr>
        </p15:guide>
        <p15:guide id="64" orient="horz" pos="958">
          <p15:clr>
            <a:srgbClr val="A4A3A4"/>
          </p15:clr>
        </p15:guide>
        <p15:guide id="65" orient="horz" pos="1480">
          <p15:clr>
            <a:srgbClr val="A4A3A4"/>
          </p15:clr>
        </p15:guide>
        <p15:guide id="66" orient="horz" pos="1593">
          <p15:clr>
            <a:srgbClr val="A4A3A4"/>
          </p15:clr>
        </p15:guide>
        <p15:guide id="67" orient="horz" pos="2727">
          <p15:clr>
            <a:srgbClr val="A4A3A4"/>
          </p15:clr>
        </p15:guide>
        <p15:guide id="68" orient="horz" pos="2840">
          <p15:clr>
            <a:srgbClr val="A4A3A4"/>
          </p15:clr>
        </p15:guide>
        <p15:guide id="69" orient="horz" pos="3339">
          <p15:clr>
            <a:srgbClr val="A4A3A4"/>
          </p15:clr>
        </p15:guide>
        <p15:guide id="70" orient="horz" pos="3475">
          <p15:clr>
            <a:srgbClr val="A4A3A4"/>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2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video" Target="https://www.youtube.com/embed/KGPlr1aoQ78?feature=oembed" TargetMode="External"/><Relationship Id="rId4" Type="http://schemas.openxmlformats.org/officeDocument/2006/relationships/image" Target="../media/image11.jpeg"/></Relationships>
</file>

<file path=ppt/slides/_rels/slide2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video" Target="https://www.youtube.com/embed/3f4qOEYoBRY?feature=oembed" TargetMode="External"/><Relationship Id="rId4" Type="http://schemas.openxmlformats.org/officeDocument/2006/relationships/image" Target="../media/image12.jpeg"/></Relationships>
</file>

<file path=ppt/slides/_rels/slide2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44.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hyperlink" Target="https://www.moodys.com/" TargetMode="Externa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hyperlink" Target="https://biblecodes.co/" TargetMode="External"/><Relationship Id="rId2" Type="http://schemas.openxmlformats.org/officeDocument/2006/relationships/hyperlink" Target="mailto:tom.mack@whitestonefoundation.org" TargetMode="External"/><Relationship Id="rId1" Type="http://schemas.openxmlformats.org/officeDocument/2006/relationships/slideLayout" Target="../slideLayouts/slideLayout29.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hyperlink" Target="https://whitestonefoundation.org/"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23" name="Picture 22" descr="extreme close up of line chart graphic">
            <a:extLst>
              <a:ext uri="{FF2B5EF4-FFF2-40B4-BE49-F238E27FC236}">
                <a16:creationId xmlns:a16="http://schemas.microsoft.com/office/drawing/2014/main" id="{B38A25AE-7B44-4EC1-BC0C-CF0FFF036705}"/>
              </a:ext>
            </a:extLst>
          </p:cNvPr>
          <p:cNvPicPr>
            <a:picLocks noChangeAspect="1"/>
          </p:cNvPicPr>
          <p:nvPr/>
        </p:nvPicPr>
        <p:blipFill rotWithShape="1">
          <a:blip r:embed="rId2"/>
          <a:srcRect t="10000"/>
          <a:stretch/>
        </p:blipFill>
        <p:spPr>
          <a:xfrm>
            <a:off x="20" y="10"/>
            <a:ext cx="12191980" cy="6857990"/>
          </a:xfrm>
          <a:prstGeom prst="rect">
            <a:avLst/>
          </a:prstGeom>
        </p:spPr>
      </p:pic>
      <p:sp>
        <p:nvSpPr>
          <p:cNvPr id="2" name="Title 1">
            <a:extLst>
              <a:ext uri="{FF2B5EF4-FFF2-40B4-BE49-F238E27FC236}">
                <a16:creationId xmlns:a16="http://schemas.microsoft.com/office/drawing/2014/main" id="{E9347C47-EF1D-4B02-906B-219155AD8D0F}"/>
              </a:ext>
            </a:extLst>
          </p:cNvPr>
          <p:cNvSpPr>
            <a:spLocks noGrp="1"/>
          </p:cNvSpPr>
          <p:nvPr>
            <p:ph type="ctrTitle"/>
          </p:nvPr>
        </p:nvSpPr>
        <p:spPr>
          <a:xfrm>
            <a:off x="2110596" y="141044"/>
            <a:ext cx="7970808" cy="1532481"/>
          </a:xfrm>
        </p:spPr>
        <p:txBody>
          <a:bodyPr anchor="ctr">
            <a:normAutofit/>
          </a:bodyPr>
          <a:lstStyle/>
          <a:p>
            <a:r>
              <a:rPr lang="en-US" sz="3600" cap="none" dirty="0">
                <a:solidFill>
                  <a:srgbClr val="FFFFFF"/>
                </a:solidFill>
              </a:rPr>
              <a:t>The 2023 Financial Crisis</a:t>
            </a:r>
            <a:br>
              <a:rPr lang="en-US" sz="3600" cap="none" dirty="0">
                <a:solidFill>
                  <a:srgbClr val="FFFFFF"/>
                </a:solidFill>
              </a:rPr>
            </a:br>
            <a:r>
              <a:rPr lang="en-US" sz="3600" cap="none" dirty="0">
                <a:solidFill>
                  <a:srgbClr val="FFFFFF"/>
                </a:solidFill>
              </a:rPr>
              <a:t>Part II</a:t>
            </a:r>
          </a:p>
        </p:txBody>
      </p:sp>
      <p:sp>
        <p:nvSpPr>
          <p:cNvPr id="3" name="Subtitle 2">
            <a:extLst>
              <a:ext uri="{FF2B5EF4-FFF2-40B4-BE49-F238E27FC236}">
                <a16:creationId xmlns:a16="http://schemas.microsoft.com/office/drawing/2014/main" id="{36A0527F-C5FD-4E9B-9F21-5D1FBA31314B}"/>
              </a:ext>
            </a:extLst>
          </p:cNvPr>
          <p:cNvSpPr>
            <a:spLocks noGrp="1"/>
          </p:cNvSpPr>
          <p:nvPr>
            <p:ph type="subTitle" idx="1"/>
          </p:nvPr>
        </p:nvSpPr>
        <p:spPr>
          <a:xfrm>
            <a:off x="8635042" y="5630720"/>
            <a:ext cx="3556938" cy="1086236"/>
          </a:xfrm>
        </p:spPr>
        <p:txBody>
          <a:bodyPr anchor="ctr">
            <a:normAutofit/>
          </a:bodyPr>
          <a:lstStyle/>
          <a:p>
            <a:r>
              <a:rPr lang="en-US" dirty="0">
                <a:solidFill>
                  <a:srgbClr val="FFFFFF"/>
                </a:solidFill>
              </a:rPr>
              <a:t>Tom Mack, </a:t>
            </a:r>
            <a:r>
              <a:rPr lang="en-US" sz="1800" dirty="0">
                <a:solidFill>
                  <a:srgbClr val="FFFFFF"/>
                </a:solidFill>
              </a:rPr>
              <a:t>MBA, A+, Net+</a:t>
            </a:r>
            <a:endParaRPr lang="en-US" dirty="0">
              <a:solidFill>
                <a:srgbClr val="FFFFFF"/>
              </a:solidFill>
            </a:endParaRPr>
          </a:p>
          <a:p>
            <a:pPr>
              <a:spcBef>
                <a:spcPts val="0"/>
              </a:spcBef>
              <a:spcAft>
                <a:spcPts val="600"/>
              </a:spcAft>
            </a:pPr>
            <a:r>
              <a:rPr lang="en-US" sz="1800" dirty="0">
                <a:solidFill>
                  <a:srgbClr val="FFFFFF"/>
                </a:solidFill>
              </a:rPr>
              <a:t>Presenter</a:t>
            </a:r>
          </a:p>
        </p:txBody>
      </p:sp>
    </p:spTree>
    <p:extLst>
      <p:ext uri="{BB962C8B-B14F-4D97-AF65-F5344CB8AC3E}">
        <p14:creationId xmlns:p14="http://schemas.microsoft.com/office/powerpoint/2010/main" val="7455761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4BA52C-E6FA-B8A4-334A-24F5F79E1286}"/>
              </a:ext>
            </a:extLst>
          </p:cNvPr>
          <p:cNvSpPr>
            <a:spLocks noGrp="1"/>
          </p:cNvSpPr>
          <p:nvPr>
            <p:ph type="title"/>
          </p:nvPr>
        </p:nvSpPr>
        <p:spPr/>
        <p:txBody>
          <a:bodyPr/>
          <a:lstStyle/>
          <a:p>
            <a:r>
              <a:rPr lang="en-US" cap="none" dirty="0"/>
              <a:t>The Ten Royal Families of Europe</a:t>
            </a:r>
          </a:p>
        </p:txBody>
      </p:sp>
      <p:sp>
        <p:nvSpPr>
          <p:cNvPr id="3" name="Content Placeholder 2">
            <a:extLst>
              <a:ext uri="{FF2B5EF4-FFF2-40B4-BE49-F238E27FC236}">
                <a16:creationId xmlns:a16="http://schemas.microsoft.com/office/drawing/2014/main" id="{11137964-C281-20B2-B517-927D5FEF793C}"/>
              </a:ext>
            </a:extLst>
          </p:cNvPr>
          <p:cNvSpPr>
            <a:spLocks noGrp="1"/>
          </p:cNvSpPr>
          <p:nvPr>
            <p:ph idx="1"/>
          </p:nvPr>
        </p:nvSpPr>
        <p:spPr>
          <a:xfrm>
            <a:off x="552091" y="2096064"/>
            <a:ext cx="10715466" cy="3695136"/>
          </a:xfrm>
        </p:spPr>
        <p:txBody>
          <a:bodyPr>
            <a:normAutofit lnSpcReduction="10000"/>
          </a:bodyPr>
          <a:lstStyle/>
          <a:p>
            <a:pPr marL="457200" indent="-457200">
              <a:buFont typeface="+mj-lt"/>
              <a:buAutoNum type="arabicPeriod"/>
            </a:pPr>
            <a:r>
              <a:rPr lang="en-US" sz="2400" dirty="0"/>
              <a:t>The House of Saxe-Coburg-Gotha</a:t>
            </a:r>
            <a:r>
              <a:rPr lang="en-US" sz="2400" baseline="30000" dirty="0"/>
              <a:t>*</a:t>
            </a:r>
            <a:r>
              <a:rPr lang="en-US" sz="2400" dirty="0"/>
              <a:t> (Windsor) (Cadet of the </a:t>
            </a:r>
            <a:r>
              <a:rPr lang="en-US" sz="2400" dirty="0" err="1"/>
              <a:t>Wettin</a:t>
            </a:r>
            <a:r>
              <a:rPr lang="en-US" sz="2400" dirty="0"/>
              <a:t> Line)</a:t>
            </a:r>
          </a:p>
          <a:p>
            <a:pPr marL="457200" indent="-457200">
              <a:buFont typeface="+mj-lt"/>
              <a:buAutoNum type="arabicPeriod"/>
            </a:pPr>
            <a:r>
              <a:rPr lang="en-US" sz="2400" dirty="0"/>
              <a:t>House of Bourbon (France)</a:t>
            </a:r>
          </a:p>
          <a:p>
            <a:pPr marL="457200" indent="-457200">
              <a:buFont typeface="+mj-lt"/>
              <a:buAutoNum type="arabicPeriod"/>
            </a:pPr>
            <a:r>
              <a:rPr lang="en-US" sz="2400" dirty="0"/>
              <a:t>House of Hapsburg (Austria)</a:t>
            </a:r>
          </a:p>
          <a:p>
            <a:pPr marL="457200" indent="-457200">
              <a:buFont typeface="+mj-lt"/>
              <a:buAutoNum type="arabicPeriod"/>
            </a:pPr>
            <a:r>
              <a:rPr lang="en-US" sz="2400" dirty="0"/>
              <a:t>House of Bernadotte</a:t>
            </a:r>
            <a:r>
              <a:rPr lang="en-US" sz="2400" baseline="30000" dirty="0"/>
              <a:t> *</a:t>
            </a:r>
            <a:r>
              <a:rPr lang="en-US" sz="2400" dirty="0"/>
              <a:t> (Sweden)</a:t>
            </a:r>
          </a:p>
          <a:p>
            <a:pPr marL="457200" indent="-457200">
              <a:buFont typeface="+mj-lt"/>
              <a:buAutoNum type="arabicPeriod"/>
            </a:pPr>
            <a:r>
              <a:rPr lang="en-US" sz="2400" dirty="0"/>
              <a:t>House of Orange</a:t>
            </a:r>
            <a:r>
              <a:rPr lang="en-US" sz="2400" baseline="30000" dirty="0"/>
              <a:t> *</a:t>
            </a:r>
            <a:r>
              <a:rPr lang="en-US" sz="2400" dirty="0"/>
              <a:t> (The Netherlands, England)</a:t>
            </a:r>
          </a:p>
          <a:p>
            <a:pPr marL="457200" indent="-457200">
              <a:buFont typeface="+mj-lt"/>
              <a:buAutoNum type="arabicPeriod"/>
            </a:pPr>
            <a:r>
              <a:rPr lang="en-US" sz="2400" dirty="0"/>
              <a:t>The House of </a:t>
            </a:r>
            <a:r>
              <a:rPr lang="en-US" sz="2400" dirty="0" err="1"/>
              <a:t>Wettin</a:t>
            </a:r>
            <a:r>
              <a:rPr lang="en-US" sz="2400" dirty="0"/>
              <a:t> (Belgium, Poland, </a:t>
            </a:r>
            <a:r>
              <a:rPr lang="en-US" sz="2400" i="1" dirty="0"/>
              <a:t>et. al.</a:t>
            </a:r>
            <a:r>
              <a:rPr lang="en-US" sz="2400" dirty="0"/>
              <a:t>)</a:t>
            </a:r>
          </a:p>
          <a:p>
            <a:pPr marL="457200" indent="-457200">
              <a:buFont typeface="+mj-lt"/>
              <a:buAutoNum type="arabicPeriod"/>
            </a:pPr>
            <a:r>
              <a:rPr lang="en-US" sz="2400" dirty="0"/>
              <a:t>The German Royal lines</a:t>
            </a:r>
          </a:p>
        </p:txBody>
      </p:sp>
    </p:spTree>
    <p:extLst>
      <p:ext uri="{BB962C8B-B14F-4D97-AF65-F5344CB8AC3E}">
        <p14:creationId xmlns:p14="http://schemas.microsoft.com/office/powerpoint/2010/main" val="1268993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4BA52C-E6FA-B8A4-334A-24F5F79E1286}"/>
              </a:ext>
            </a:extLst>
          </p:cNvPr>
          <p:cNvSpPr>
            <a:spLocks noGrp="1"/>
          </p:cNvSpPr>
          <p:nvPr>
            <p:ph type="title"/>
          </p:nvPr>
        </p:nvSpPr>
        <p:spPr>
          <a:xfrm>
            <a:off x="913795" y="609600"/>
            <a:ext cx="10353761" cy="658483"/>
          </a:xfrm>
        </p:spPr>
        <p:txBody>
          <a:bodyPr/>
          <a:lstStyle/>
          <a:p>
            <a:r>
              <a:rPr lang="en-US" cap="none" dirty="0"/>
              <a:t>The Ten Royal Families of Europe</a:t>
            </a:r>
          </a:p>
        </p:txBody>
      </p:sp>
      <p:sp>
        <p:nvSpPr>
          <p:cNvPr id="3" name="Content Placeholder 2">
            <a:extLst>
              <a:ext uri="{FF2B5EF4-FFF2-40B4-BE49-F238E27FC236}">
                <a16:creationId xmlns:a16="http://schemas.microsoft.com/office/drawing/2014/main" id="{11137964-C281-20B2-B517-927D5FEF793C}"/>
              </a:ext>
            </a:extLst>
          </p:cNvPr>
          <p:cNvSpPr>
            <a:spLocks noGrp="1"/>
          </p:cNvSpPr>
          <p:nvPr>
            <p:ph idx="1"/>
          </p:nvPr>
        </p:nvSpPr>
        <p:spPr>
          <a:xfrm>
            <a:off x="284671" y="1268083"/>
            <a:ext cx="11792309" cy="5149970"/>
          </a:xfrm>
        </p:spPr>
        <p:txBody>
          <a:bodyPr>
            <a:normAutofit fontScale="92500" lnSpcReduction="10000"/>
          </a:bodyPr>
          <a:lstStyle/>
          <a:p>
            <a:pPr marL="0" indent="0">
              <a:buNone/>
            </a:pPr>
            <a:r>
              <a:rPr lang="en-US" sz="2400" dirty="0"/>
              <a:t>The German Royal Houses – Four Houses – Only One Will Survive?</a:t>
            </a:r>
          </a:p>
          <a:p>
            <a:pPr marL="914400" lvl="1" indent="-457200">
              <a:buFont typeface="+mj-lt"/>
              <a:buAutoNum type="arabicPeriod"/>
            </a:pPr>
            <a:r>
              <a:rPr lang="en-US" sz="2200" dirty="0"/>
              <a:t>House of Hohenzollern (Bavaria-Prussia) The Last German Kaisers (kings) were from this house. (Wilhelm I, Wilhelm II)</a:t>
            </a:r>
          </a:p>
          <a:p>
            <a:pPr marL="914400" lvl="1" indent="-457200">
              <a:buFont typeface="+mj-lt"/>
              <a:buAutoNum type="arabicPeriod"/>
            </a:pPr>
            <a:r>
              <a:rPr lang="en-US" sz="2200" dirty="0"/>
              <a:t>House of Cronenberg (Germany-Austria)</a:t>
            </a:r>
          </a:p>
          <a:p>
            <a:pPr lvl="2"/>
            <a:r>
              <a:rPr lang="en-US" sz="2000" dirty="0"/>
              <a:t>Two of the Princes and the king in the TV Show </a:t>
            </a:r>
            <a:r>
              <a:rPr lang="en-US" sz="2000" i="1" dirty="0"/>
              <a:t>Grimm</a:t>
            </a:r>
            <a:r>
              <a:rPr lang="en-US" sz="2000" dirty="0"/>
              <a:t> were </a:t>
            </a:r>
            <a:r>
              <a:rPr lang="en-US" sz="2000" dirty="0" err="1"/>
              <a:t>Cronenbergs</a:t>
            </a:r>
            <a:r>
              <a:rPr lang="en-US" sz="2000" dirty="0"/>
              <a:t> though they spelled it </a:t>
            </a:r>
            <a:r>
              <a:rPr lang="en-US" sz="2000" dirty="0" err="1"/>
              <a:t>Kronenberg</a:t>
            </a:r>
            <a:r>
              <a:rPr lang="en-US" sz="2000" dirty="0"/>
              <a:t>. There was one that was either a Windsor or a Hanover prince. (British Accent)</a:t>
            </a:r>
          </a:p>
          <a:p>
            <a:pPr marL="914400" lvl="1" indent="-457200">
              <a:buFont typeface="+mj-lt"/>
              <a:buAutoNum type="arabicPeriod"/>
            </a:pPr>
            <a:r>
              <a:rPr lang="en-US" sz="2200" dirty="0"/>
              <a:t>House of Wittelsbach (Northern Germany)</a:t>
            </a:r>
          </a:p>
          <a:p>
            <a:pPr marL="914400" lvl="1" indent="-457200">
              <a:buFont typeface="+mj-lt"/>
              <a:buAutoNum type="arabicPeriod"/>
            </a:pPr>
            <a:r>
              <a:rPr lang="en-US" sz="2200" dirty="0"/>
              <a:t>House of Oldenburg (Holstein, </a:t>
            </a:r>
            <a:r>
              <a:rPr lang="en-US" sz="2200" u="sng" dirty="0"/>
              <a:t>Denmark</a:t>
            </a:r>
            <a:r>
              <a:rPr lang="en-US" sz="2200" dirty="0"/>
              <a:t>, Norway)</a:t>
            </a:r>
          </a:p>
          <a:p>
            <a:r>
              <a:rPr lang="en-US" sz="2400" dirty="0"/>
              <a:t>Other German Families of Note:</a:t>
            </a:r>
          </a:p>
          <a:p>
            <a:pPr lvl="1"/>
            <a:r>
              <a:rPr lang="en-US" sz="2200" dirty="0"/>
              <a:t>The House of Hanover (once ruled Great Britain, now extinct)</a:t>
            </a:r>
          </a:p>
          <a:p>
            <a:pPr lvl="1"/>
            <a:r>
              <a:rPr lang="en-US" sz="2200" dirty="0"/>
              <a:t>House of Nassau (now extinct)</a:t>
            </a:r>
          </a:p>
          <a:p>
            <a:pPr lvl="1"/>
            <a:r>
              <a:rPr lang="en-US" sz="2200" dirty="0"/>
              <a:t>House of </a:t>
            </a:r>
            <a:r>
              <a:rPr lang="en-US" sz="2200" dirty="0" err="1"/>
              <a:t>Wettin</a:t>
            </a:r>
            <a:r>
              <a:rPr lang="en-US" sz="2200" dirty="0"/>
              <a:t> (now the House of Saxe-</a:t>
            </a:r>
            <a:r>
              <a:rPr lang="en-US" sz="2200" dirty="0" err="1"/>
              <a:t>Coberg</a:t>
            </a:r>
            <a:r>
              <a:rPr lang="en-US" sz="2200" dirty="0"/>
              <a:t>-Gotha in Great Britain)</a:t>
            </a:r>
          </a:p>
          <a:p>
            <a:endParaRPr lang="en-US" sz="2400" dirty="0"/>
          </a:p>
        </p:txBody>
      </p:sp>
    </p:spTree>
    <p:extLst>
      <p:ext uri="{BB962C8B-B14F-4D97-AF65-F5344CB8AC3E}">
        <p14:creationId xmlns:p14="http://schemas.microsoft.com/office/powerpoint/2010/main" val="5430377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18000"/>
                <a:satMod val="160000"/>
                <a:lumMod val="28000"/>
              </a:schemeClr>
              <a:schemeClr val="bg2">
                <a:tint val="95000"/>
                <a:satMod val="160000"/>
                <a:lumMod val="116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4BA52C-E6FA-B8A4-334A-24F5F79E1286}"/>
              </a:ext>
            </a:extLst>
          </p:cNvPr>
          <p:cNvSpPr>
            <a:spLocks noGrp="1"/>
          </p:cNvSpPr>
          <p:nvPr>
            <p:ph type="title"/>
          </p:nvPr>
        </p:nvSpPr>
        <p:spPr>
          <a:xfrm>
            <a:off x="5139909" y="341746"/>
            <a:ext cx="6340084" cy="1025236"/>
          </a:xfrm>
        </p:spPr>
        <p:txBody>
          <a:bodyPr>
            <a:normAutofit/>
          </a:bodyPr>
          <a:lstStyle/>
          <a:p>
            <a:r>
              <a:rPr lang="en-US" cap="none" dirty="0"/>
              <a:t>The “Monkey Wrench” in the Works</a:t>
            </a:r>
          </a:p>
        </p:txBody>
      </p:sp>
      <p:pic>
        <p:nvPicPr>
          <p:cNvPr id="4" name="Picture 3">
            <a:extLst>
              <a:ext uri="{FF2B5EF4-FFF2-40B4-BE49-F238E27FC236}">
                <a16:creationId xmlns:a16="http://schemas.microsoft.com/office/drawing/2014/main" id="{6F73B124-3C0C-3492-9558-CE3583F5E16F}"/>
              </a:ext>
            </a:extLst>
          </p:cNvPr>
          <p:cNvPicPr>
            <a:picLocks noChangeAspect="1"/>
          </p:cNvPicPr>
          <p:nvPr/>
        </p:nvPicPr>
        <p:blipFill rotWithShape="1">
          <a:blip r:embed="rId3"/>
          <a:srcRect l="4848" r="3492"/>
          <a:stretch/>
        </p:blipFill>
        <p:spPr>
          <a:xfrm>
            <a:off x="20" y="10"/>
            <a:ext cx="4635987" cy="6857990"/>
          </a:xfrm>
          <a:prstGeom prst="rect">
            <a:avLst/>
          </a:prstGeom>
        </p:spPr>
      </p:pic>
      <p:sp>
        <p:nvSpPr>
          <p:cNvPr id="3" name="Content Placeholder 2">
            <a:extLst>
              <a:ext uri="{FF2B5EF4-FFF2-40B4-BE49-F238E27FC236}">
                <a16:creationId xmlns:a16="http://schemas.microsoft.com/office/drawing/2014/main" id="{11137964-C281-20B2-B517-927D5FEF793C}"/>
              </a:ext>
            </a:extLst>
          </p:cNvPr>
          <p:cNvSpPr>
            <a:spLocks noGrp="1"/>
          </p:cNvSpPr>
          <p:nvPr>
            <p:ph idx="1"/>
          </p:nvPr>
        </p:nvSpPr>
        <p:spPr>
          <a:xfrm>
            <a:off x="5139909" y="1495701"/>
            <a:ext cx="6661027" cy="4922352"/>
          </a:xfrm>
        </p:spPr>
        <p:txBody>
          <a:bodyPr>
            <a:normAutofit fontScale="92500"/>
          </a:bodyPr>
          <a:lstStyle/>
          <a:p>
            <a:r>
              <a:rPr lang="en-US" sz="2400" dirty="0"/>
              <a:t>The House of Romanov is one of the oldest ruling families in the world. Their dynasty started in 1613 and ended in 1917.</a:t>
            </a:r>
          </a:p>
          <a:p>
            <a:r>
              <a:rPr lang="en-US" sz="2400" dirty="0"/>
              <a:t>The “bone of contention” is that Great Britain and the United States employed Vladimir Lenin to start a revolution in Russia to depose the Tsar. </a:t>
            </a:r>
          </a:p>
          <a:p>
            <a:r>
              <a:rPr lang="en-US" sz="2400" dirty="0"/>
              <a:t>Unfortunately for the Allies, Lenin was compromised by German spies on his train trip to Russia. </a:t>
            </a:r>
          </a:p>
          <a:p>
            <a:r>
              <a:rPr lang="en-US" sz="2400" dirty="0"/>
              <a:t>He ended up getting Russia out of World War I.</a:t>
            </a:r>
          </a:p>
        </p:txBody>
      </p:sp>
      <p:cxnSp>
        <p:nvCxnSpPr>
          <p:cNvPr id="9" name="Straight Connector 8">
            <a:extLst>
              <a:ext uri="{FF2B5EF4-FFF2-40B4-BE49-F238E27FC236}">
                <a16:creationId xmlns:a16="http://schemas.microsoft.com/office/drawing/2014/main" id="{E2A31A05-19BB-4F84-9402-E8569CBDBDB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36007" y="45720"/>
            <a:ext cx="0" cy="6766560"/>
          </a:xfrm>
          <a:prstGeom prst="line">
            <a:avLst/>
          </a:prstGeom>
          <a:ln w="190500" cap="sq">
            <a:solidFill>
              <a:srgbClr val="FFFFFF"/>
            </a:solidFill>
            <a:miter lim="800000"/>
          </a:ln>
          <a:scene3d>
            <a:camera prst="orthographicFront"/>
            <a:lightRig rig="twoPt" dir="t">
              <a:rot lat="0" lon="0" rev="7200000"/>
            </a:lightRig>
          </a:scene3d>
          <a:sp3d>
            <a:bevelT w="25400" h="19050"/>
          </a:sp3d>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522736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4BA52C-E6FA-B8A4-334A-24F5F79E1286}"/>
              </a:ext>
            </a:extLst>
          </p:cNvPr>
          <p:cNvSpPr>
            <a:spLocks noGrp="1"/>
          </p:cNvSpPr>
          <p:nvPr>
            <p:ph type="title"/>
          </p:nvPr>
        </p:nvSpPr>
        <p:spPr/>
        <p:txBody>
          <a:bodyPr/>
          <a:lstStyle/>
          <a:p>
            <a:r>
              <a:rPr lang="en-US" cap="none" dirty="0"/>
              <a:t>The Banking Cartel’s Failures</a:t>
            </a:r>
          </a:p>
        </p:txBody>
      </p:sp>
      <p:sp>
        <p:nvSpPr>
          <p:cNvPr id="3" name="Content Placeholder 2">
            <a:extLst>
              <a:ext uri="{FF2B5EF4-FFF2-40B4-BE49-F238E27FC236}">
                <a16:creationId xmlns:a16="http://schemas.microsoft.com/office/drawing/2014/main" id="{11137964-C281-20B2-B517-927D5FEF793C}"/>
              </a:ext>
            </a:extLst>
          </p:cNvPr>
          <p:cNvSpPr>
            <a:spLocks noGrp="1"/>
          </p:cNvSpPr>
          <p:nvPr>
            <p:ph idx="1"/>
          </p:nvPr>
        </p:nvSpPr>
        <p:spPr>
          <a:xfrm>
            <a:off x="552091" y="2096064"/>
            <a:ext cx="10715466" cy="3695136"/>
          </a:xfrm>
        </p:spPr>
        <p:txBody>
          <a:bodyPr>
            <a:normAutofit fontScale="92500" lnSpcReduction="10000"/>
          </a:bodyPr>
          <a:lstStyle/>
          <a:p>
            <a:r>
              <a:rPr lang="en-US" sz="2400" dirty="0"/>
              <a:t>For the Banking Cartel, the 18</a:t>
            </a:r>
            <a:r>
              <a:rPr lang="en-US" sz="2400" baseline="30000" dirty="0"/>
              <a:t>th</a:t>
            </a:r>
            <a:r>
              <a:rPr lang="en-US" sz="2400" dirty="0"/>
              <a:t> and 19</a:t>
            </a:r>
            <a:r>
              <a:rPr lang="en-US" sz="2400" baseline="30000" dirty="0"/>
              <a:t>th</a:t>
            </a:r>
            <a:r>
              <a:rPr lang="en-US" sz="2400" dirty="0"/>
              <a:t> centuries were a disaster for them:</a:t>
            </a:r>
          </a:p>
          <a:p>
            <a:pPr lvl="1"/>
            <a:r>
              <a:rPr lang="en-US" sz="2200" dirty="0"/>
              <a:t>In Great Britain, they lost their colonies in North America.</a:t>
            </a:r>
          </a:p>
          <a:p>
            <a:pPr lvl="1"/>
            <a:r>
              <a:rPr lang="en-US" sz="2200" dirty="0"/>
              <a:t>In Spain, they lost their Latin American colonies.</a:t>
            </a:r>
          </a:p>
          <a:p>
            <a:pPr lvl="1"/>
            <a:r>
              <a:rPr lang="en-US" sz="2200" dirty="0"/>
              <a:t>In France, they lost their North American Colonies and their holdings in the West Indies (Haiti).</a:t>
            </a:r>
          </a:p>
          <a:p>
            <a:pPr lvl="1"/>
            <a:r>
              <a:rPr lang="en-US" sz="2200" dirty="0"/>
              <a:t>In the Napoleonic Wars, Napoleon proved to have a mind of his own and started to disobey their orders. Napoleon looted French banks to finance his wars.</a:t>
            </a:r>
          </a:p>
          <a:p>
            <a:pPr lvl="1"/>
            <a:r>
              <a:rPr lang="en-US" sz="2200" dirty="0"/>
              <a:t>The Revolutionary attempts of 1848 destabilized the major governments of Europe and weakened all the monarchies of Central Europe.</a:t>
            </a:r>
          </a:p>
        </p:txBody>
      </p:sp>
    </p:spTree>
    <p:extLst>
      <p:ext uri="{BB962C8B-B14F-4D97-AF65-F5344CB8AC3E}">
        <p14:creationId xmlns:p14="http://schemas.microsoft.com/office/powerpoint/2010/main" val="10254942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4BA52C-E6FA-B8A4-334A-24F5F79E1286}"/>
              </a:ext>
            </a:extLst>
          </p:cNvPr>
          <p:cNvSpPr>
            <a:spLocks noGrp="1"/>
          </p:cNvSpPr>
          <p:nvPr>
            <p:ph type="title"/>
          </p:nvPr>
        </p:nvSpPr>
        <p:spPr/>
        <p:txBody>
          <a:bodyPr/>
          <a:lstStyle/>
          <a:p>
            <a:r>
              <a:rPr lang="en-US" cap="none" dirty="0"/>
              <a:t>The Banking Cartel’s Failures</a:t>
            </a:r>
          </a:p>
        </p:txBody>
      </p:sp>
      <p:sp>
        <p:nvSpPr>
          <p:cNvPr id="3" name="Content Placeholder 2">
            <a:extLst>
              <a:ext uri="{FF2B5EF4-FFF2-40B4-BE49-F238E27FC236}">
                <a16:creationId xmlns:a16="http://schemas.microsoft.com/office/drawing/2014/main" id="{11137964-C281-20B2-B517-927D5FEF793C}"/>
              </a:ext>
            </a:extLst>
          </p:cNvPr>
          <p:cNvSpPr>
            <a:spLocks noGrp="1"/>
          </p:cNvSpPr>
          <p:nvPr>
            <p:ph idx="1"/>
          </p:nvPr>
        </p:nvSpPr>
        <p:spPr>
          <a:xfrm>
            <a:off x="552091" y="2096064"/>
            <a:ext cx="10715466" cy="3695136"/>
          </a:xfrm>
        </p:spPr>
        <p:txBody>
          <a:bodyPr>
            <a:normAutofit lnSpcReduction="10000"/>
          </a:bodyPr>
          <a:lstStyle/>
          <a:p>
            <a:r>
              <a:rPr lang="en-US" sz="2200" dirty="0"/>
              <a:t>Their biggest disaster was the Revolution in France that deposed the House of Bourbon. Much of the ruling class of France was guillotined by the revolutionary government of Maximillian Robespierre. He was deposed in 1798 and Napoleon I took over.</a:t>
            </a:r>
          </a:p>
          <a:p>
            <a:r>
              <a:rPr lang="en-US" sz="2200" dirty="0"/>
              <a:t>When Napoleon I lost at the Battle of Waterloo, his son, Napoleon II ruled for a short time in 1815.</a:t>
            </a:r>
          </a:p>
          <a:p>
            <a:r>
              <a:rPr lang="en-US" sz="2200" dirty="0"/>
              <a:t>France was able to restore the Bourbon Family to the French throne in 1815 and they stayed there until 1848 when a revolution put the Bonaparte family back in power.</a:t>
            </a:r>
          </a:p>
        </p:txBody>
      </p:sp>
    </p:spTree>
    <p:extLst>
      <p:ext uri="{BB962C8B-B14F-4D97-AF65-F5344CB8AC3E}">
        <p14:creationId xmlns:p14="http://schemas.microsoft.com/office/powerpoint/2010/main" val="7484651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18000"/>
                <a:satMod val="160000"/>
                <a:lumMod val="28000"/>
              </a:schemeClr>
              <a:schemeClr val="bg2">
                <a:tint val="95000"/>
                <a:satMod val="160000"/>
                <a:lumMod val="116000"/>
              </a:schemeClr>
            </a:duotone>
          </a:blip>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9AD191E-695F-5E87-36A1-2146BDC58858}"/>
              </a:ext>
            </a:extLst>
          </p:cNvPr>
          <p:cNvPicPr>
            <a:picLocks noChangeAspect="1"/>
          </p:cNvPicPr>
          <p:nvPr/>
        </p:nvPicPr>
        <p:blipFill rotWithShape="1">
          <a:blip r:embed="rId3">
            <a:alphaModFix amt="35000"/>
          </a:blip>
          <a:srcRect t="11502" r="1" b="52369"/>
          <a:stretch/>
        </p:blipFill>
        <p:spPr>
          <a:xfrm>
            <a:off x="20" y="2030"/>
            <a:ext cx="12191980" cy="6855970"/>
          </a:xfrm>
          <a:prstGeom prst="rect">
            <a:avLst/>
          </a:prstGeom>
        </p:spPr>
      </p:pic>
      <p:sp>
        <p:nvSpPr>
          <p:cNvPr id="14" name="Rectangle 13">
            <a:extLst>
              <a:ext uri="{FF2B5EF4-FFF2-40B4-BE49-F238E27FC236}">
                <a16:creationId xmlns:a16="http://schemas.microsoft.com/office/drawing/2014/main" id="{4DE0D6BE-330A-422D-9BD9-1E18F73C6E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32000">
                <a:schemeClr val="bg2">
                  <a:lumMod val="75000"/>
                  <a:alpha val="3000"/>
                </a:schemeClr>
              </a:gs>
              <a:gs pos="100000">
                <a:sysClr val="windowText" lastClr="000000">
                  <a:alpha val="70000"/>
                </a:sysClr>
              </a:gs>
            </a:gsLst>
            <a:path path="circle">
              <a:fillToRect l="50000" t="5000" r="50000" b="95000"/>
            </a:path>
            <a:tileRect/>
          </a:gradFill>
          <a:ln w="9525" cap="flat" cmpd="sng" algn="ctr">
            <a:no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 name="Title 1">
            <a:extLst>
              <a:ext uri="{FF2B5EF4-FFF2-40B4-BE49-F238E27FC236}">
                <a16:creationId xmlns:a16="http://schemas.microsoft.com/office/drawing/2014/main" id="{B54BA52C-E6FA-B8A4-334A-24F5F79E1286}"/>
              </a:ext>
            </a:extLst>
          </p:cNvPr>
          <p:cNvSpPr>
            <a:spLocks noGrp="1"/>
          </p:cNvSpPr>
          <p:nvPr>
            <p:ph type="title"/>
          </p:nvPr>
        </p:nvSpPr>
        <p:spPr>
          <a:xfrm>
            <a:off x="913795" y="152401"/>
            <a:ext cx="10353761" cy="891308"/>
          </a:xfrm>
        </p:spPr>
        <p:txBody>
          <a:bodyPr>
            <a:normAutofit/>
          </a:bodyPr>
          <a:lstStyle/>
          <a:p>
            <a:r>
              <a:rPr lang="en-US" cap="none" dirty="0"/>
              <a:t>The Policies of the Last French Empire</a:t>
            </a:r>
          </a:p>
        </p:txBody>
      </p:sp>
      <p:sp>
        <p:nvSpPr>
          <p:cNvPr id="3" name="Content Placeholder 2">
            <a:extLst>
              <a:ext uri="{FF2B5EF4-FFF2-40B4-BE49-F238E27FC236}">
                <a16:creationId xmlns:a16="http://schemas.microsoft.com/office/drawing/2014/main" id="{11137964-C281-20B2-B517-927D5FEF793C}"/>
              </a:ext>
            </a:extLst>
          </p:cNvPr>
          <p:cNvSpPr>
            <a:spLocks noGrp="1"/>
          </p:cNvSpPr>
          <p:nvPr>
            <p:ph idx="1"/>
          </p:nvPr>
        </p:nvSpPr>
        <p:spPr>
          <a:xfrm>
            <a:off x="452582" y="1194079"/>
            <a:ext cx="11249891" cy="5428393"/>
          </a:xfrm>
        </p:spPr>
        <p:txBody>
          <a:bodyPr>
            <a:normAutofit/>
          </a:bodyPr>
          <a:lstStyle/>
          <a:p>
            <a:pPr>
              <a:lnSpc>
                <a:spcPct val="110000"/>
              </a:lnSpc>
            </a:pPr>
            <a:r>
              <a:rPr lang="en-US" sz="2800" dirty="0"/>
              <a:t>Charles Louis Napoleon Bonaparte III owed his very existence in power to the Rothchild banking system.</a:t>
            </a:r>
          </a:p>
          <a:p>
            <a:pPr lvl="1">
              <a:lnSpc>
                <a:spcPct val="110000"/>
              </a:lnSpc>
            </a:pPr>
            <a:r>
              <a:rPr lang="en-US" sz="3000" dirty="0"/>
              <a:t>His social programs included:</a:t>
            </a:r>
          </a:p>
          <a:p>
            <a:pPr lvl="2">
              <a:lnSpc>
                <a:spcPct val="110000"/>
              </a:lnSpc>
            </a:pPr>
            <a:r>
              <a:rPr lang="en-US" sz="2400" dirty="0"/>
              <a:t>Worker’s Compensation</a:t>
            </a:r>
          </a:p>
          <a:p>
            <a:pPr lvl="2">
              <a:lnSpc>
                <a:spcPct val="110000"/>
              </a:lnSpc>
            </a:pPr>
            <a:r>
              <a:rPr lang="en-US" sz="2400" dirty="0"/>
              <a:t>Free Legal Assistance for the Poor</a:t>
            </a:r>
          </a:p>
          <a:p>
            <a:pPr lvl="2">
              <a:lnSpc>
                <a:spcPct val="110000"/>
              </a:lnSpc>
            </a:pPr>
            <a:r>
              <a:rPr lang="en-US" sz="2400" dirty="0"/>
              <a:t>Low-Cost Housing</a:t>
            </a:r>
          </a:p>
          <a:p>
            <a:pPr lvl="2">
              <a:lnSpc>
                <a:spcPct val="110000"/>
              </a:lnSpc>
            </a:pPr>
            <a:r>
              <a:rPr lang="en-US" sz="2400" dirty="0"/>
              <a:t>Free Medical</a:t>
            </a:r>
          </a:p>
          <a:p>
            <a:pPr lvl="2">
              <a:lnSpc>
                <a:spcPct val="110000"/>
              </a:lnSpc>
            </a:pPr>
            <a:r>
              <a:rPr lang="en-US" sz="2400" dirty="0"/>
              <a:t>Labor Rights</a:t>
            </a:r>
          </a:p>
          <a:p>
            <a:pPr lvl="2">
              <a:lnSpc>
                <a:spcPct val="110000"/>
              </a:lnSpc>
            </a:pPr>
            <a:r>
              <a:rPr lang="en-US" sz="2400" dirty="0"/>
              <a:t>Women’s Rights</a:t>
            </a:r>
          </a:p>
          <a:p>
            <a:pPr lvl="2">
              <a:lnSpc>
                <a:spcPct val="110000"/>
              </a:lnSpc>
            </a:pPr>
            <a:r>
              <a:rPr lang="en-US" sz="2400" dirty="0"/>
              <a:t>Infrastructure Improvements </a:t>
            </a:r>
            <a:endParaRPr lang="en-US" sz="2800" dirty="0"/>
          </a:p>
        </p:txBody>
      </p:sp>
    </p:spTree>
    <p:extLst>
      <p:ext uri="{BB962C8B-B14F-4D97-AF65-F5344CB8AC3E}">
        <p14:creationId xmlns:p14="http://schemas.microsoft.com/office/powerpoint/2010/main" val="33786219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18000"/>
                <a:satMod val="160000"/>
                <a:lumMod val="28000"/>
              </a:schemeClr>
              <a:schemeClr val="bg2">
                <a:tint val="95000"/>
                <a:satMod val="160000"/>
                <a:lumMod val="116000"/>
              </a:schemeClr>
            </a:duotone>
          </a:blip>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9AD191E-695F-5E87-36A1-2146BDC58858}"/>
              </a:ext>
            </a:extLst>
          </p:cNvPr>
          <p:cNvPicPr>
            <a:picLocks noChangeAspect="1"/>
          </p:cNvPicPr>
          <p:nvPr/>
        </p:nvPicPr>
        <p:blipFill rotWithShape="1">
          <a:blip r:embed="rId3">
            <a:alphaModFix amt="35000"/>
          </a:blip>
          <a:srcRect t="11502" r="1" b="52369"/>
          <a:stretch/>
        </p:blipFill>
        <p:spPr>
          <a:xfrm>
            <a:off x="20" y="2030"/>
            <a:ext cx="12191980" cy="6855970"/>
          </a:xfrm>
          <a:prstGeom prst="rect">
            <a:avLst/>
          </a:prstGeom>
        </p:spPr>
      </p:pic>
      <p:sp>
        <p:nvSpPr>
          <p:cNvPr id="14" name="Rectangle 13">
            <a:extLst>
              <a:ext uri="{FF2B5EF4-FFF2-40B4-BE49-F238E27FC236}">
                <a16:creationId xmlns:a16="http://schemas.microsoft.com/office/drawing/2014/main" id="{4DE0D6BE-330A-422D-9BD9-1E18F73C6E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32000">
                <a:schemeClr val="bg2">
                  <a:lumMod val="75000"/>
                  <a:alpha val="3000"/>
                </a:schemeClr>
              </a:gs>
              <a:gs pos="100000">
                <a:sysClr val="windowText" lastClr="000000">
                  <a:alpha val="70000"/>
                </a:sysClr>
              </a:gs>
            </a:gsLst>
            <a:path path="circle">
              <a:fillToRect l="50000" t="5000" r="50000" b="95000"/>
            </a:path>
            <a:tileRect/>
          </a:gradFill>
          <a:ln w="9525" cap="flat" cmpd="sng" algn="ctr">
            <a:no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 name="Title 1">
            <a:extLst>
              <a:ext uri="{FF2B5EF4-FFF2-40B4-BE49-F238E27FC236}">
                <a16:creationId xmlns:a16="http://schemas.microsoft.com/office/drawing/2014/main" id="{B54BA52C-E6FA-B8A4-334A-24F5F79E1286}"/>
              </a:ext>
            </a:extLst>
          </p:cNvPr>
          <p:cNvSpPr>
            <a:spLocks noGrp="1"/>
          </p:cNvSpPr>
          <p:nvPr>
            <p:ph type="title"/>
          </p:nvPr>
        </p:nvSpPr>
        <p:spPr>
          <a:xfrm>
            <a:off x="913795" y="152401"/>
            <a:ext cx="10353761" cy="891308"/>
          </a:xfrm>
        </p:spPr>
        <p:txBody>
          <a:bodyPr>
            <a:normAutofit/>
          </a:bodyPr>
          <a:lstStyle/>
          <a:p>
            <a:r>
              <a:rPr lang="en-US" cap="none" dirty="0"/>
              <a:t>The Last French Empire</a:t>
            </a:r>
          </a:p>
        </p:txBody>
      </p:sp>
      <p:sp>
        <p:nvSpPr>
          <p:cNvPr id="3" name="Content Placeholder 2">
            <a:extLst>
              <a:ext uri="{FF2B5EF4-FFF2-40B4-BE49-F238E27FC236}">
                <a16:creationId xmlns:a16="http://schemas.microsoft.com/office/drawing/2014/main" id="{11137964-C281-20B2-B517-927D5FEF793C}"/>
              </a:ext>
            </a:extLst>
          </p:cNvPr>
          <p:cNvSpPr>
            <a:spLocks noGrp="1"/>
          </p:cNvSpPr>
          <p:nvPr>
            <p:ph idx="1"/>
          </p:nvPr>
        </p:nvSpPr>
        <p:spPr>
          <a:xfrm>
            <a:off x="452582" y="1194079"/>
            <a:ext cx="11249891" cy="5428393"/>
          </a:xfrm>
        </p:spPr>
        <p:txBody>
          <a:bodyPr>
            <a:normAutofit lnSpcReduction="10000"/>
          </a:bodyPr>
          <a:lstStyle/>
          <a:p>
            <a:pPr>
              <a:lnSpc>
                <a:spcPct val="110000"/>
              </a:lnSpc>
            </a:pPr>
            <a:r>
              <a:rPr lang="en-US" sz="2200" dirty="0"/>
              <a:t>Charles Louis Napoleon Bonaparte III was Emperor of France from 1852-1870. He was very liberal for his time, but in the end, his social reforms cost too much, and he had to engage in wars to keep his economy going:</a:t>
            </a:r>
            <a:endParaRPr lang="en-US" dirty="0"/>
          </a:p>
          <a:p>
            <a:pPr lvl="1">
              <a:lnSpc>
                <a:spcPct val="110000"/>
              </a:lnSpc>
            </a:pPr>
            <a:r>
              <a:rPr lang="en-US" sz="2000" dirty="0"/>
              <a:t>Crimean War with Great Britain (1853-1856)</a:t>
            </a:r>
          </a:p>
          <a:p>
            <a:pPr lvl="1">
              <a:lnSpc>
                <a:spcPct val="110000"/>
              </a:lnSpc>
            </a:pPr>
            <a:r>
              <a:rPr lang="en-US" sz="2000" dirty="0"/>
              <a:t>Franco-Austrian War of 1859 to protect Papal interests in Italy.</a:t>
            </a:r>
          </a:p>
          <a:p>
            <a:pPr lvl="1">
              <a:lnSpc>
                <a:spcPct val="110000"/>
              </a:lnSpc>
            </a:pPr>
            <a:r>
              <a:rPr lang="en-US" sz="2000" dirty="0"/>
              <a:t>Second French Intervention in Mexico (1861-1867, the first being the Pastry War of 1838)</a:t>
            </a:r>
          </a:p>
          <a:p>
            <a:pPr lvl="2">
              <a:lnSpc>
                <a:spcPct val="110000"/>
              </a:lnSpc>
            </a:pPr>
            <a:r>
              <a:rPr lang="en-US" sz="2000" dirty="0"/>
              <a:t>A Similar Situation to the Vietnam War for the USA </a:t>
            </a:r>
          </a:p>
          <a:p>
            <a:pPr lvl="2">
              <a:lnSpc>
                <a:spcPct val="110000"/>
              </a:lnSpc>
            </a:pPr>
            <a:r>
              <a:rPr lang="en-US" sz="2000" dirty="0"/>
              <a:t>Afghanistan for Russia and the USA</a:t>
            </a:r>
          </a:p>
          <a:p>
            <a:pPr lvl="1">
              <a:lnSpc>
                <a:spcPct val="110000"/>
              </a:lnSpc>
            </a:pPr>
            <a:r>
              <a:rPr lang="en-US" sz="2000" dirty="0"/>
              <a:t>Franco-Prussian War of 1870 to curb the power of the Prussians (who wanted to unify Germany)</a:t>
            </a:r>
          </a:p>
          <a:p>
            <a:pPr>
              <a:lnSpc>
                <a:spcPct val="110000"/>
              </a:lnSpc>
            </a:pPr>
            <a:r>
              <a:rPr lang="en-US" sz="2400" dirty="0"/>
              <a:t>When French efforts in the Franco-Prussian War did no go well, he went to the front to take over command. He was captured at the Battle of Sedan. He lost power after that. France returned to the republican form of government, never to have a king or emperor again.</a:t>
            </a:r>
          </a:p>
        </p:txBody>
      </p:sp>
    </p:spTree>
    <p:extLst>
      <p:ext uri="{BB962C8B-B14F-4D97-AF65-F5344CB8AC3E}">
        <p14:creationId xmlns:p14="http://schemas.microsoft.com/office/powerpoint/2010/main" val="2976461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18000"/>
                <a:satMod val="160000"/>
                <a:lumMod val="28000"/>
              </a:schemeClr>
              <a:schemeClr val="bg2">
                <a:tint val="95000"/>
                <a:satMod val="160000"/>
                <a:lumMod val="116000"/>
              </a:schemeClr>
            </a:duotone>
          </a:blip>
          <a:stretch/>
        </a:blipFill>
        <a:effectLst/>
      </p:bgPr>
    </p:bg>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23409BD7-8DAF-B7D3-6F9A-C82CEBB708C3}"/>
              </a:ext>
            </a:extLst>
          </p:cNvPr>
          <p:cNvPicPr>
            <a:picLocks noChangeAspect="1"/>
          </p:cNvPicPr>
          <p:nvPr/>
        </p:nvPicPr>
        <p:blipFill rotWithShape="1">
          <a:blip r:embed="rId3">
            <a:alphaModFix amt="35000"/>
          </a:blip>
          <a:srcRect b="15755"/>
          <a:stretch/>
        </p:blipFill>
        <p:spPr>
          <a:xfrm>
            <a:off x="20" y="2030"/>
            <a:ext cx="12191980" cy="6855970"/>
          </a:xfrm>
          <a:prstGeom prst="rect">
            <a:avLst/>
          </a:prstGeom>
        </p:spPr>
      </p:pic>
      <p:sp>
        <p:nvSpPr>
          <p:cNvPr id="24" name="Rectangle 23">
            <a:extLst>
              <a:ext uri="{FF2B5EF4-FFF2-40B4-BE49-F238E27FC236}">
                <a16:creationId xmlns:a16="http://schemas.microsoft.com/office/drawing/2014/main" id="{4DE0D6BE-330A-422D-9BD9-1E18F73C6E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32000">
                <a:schemeClr val="bg2">
                  <a:lumMod val="75000"/>
                  <a:alpha val="3000"/>
                </a:schemeClr>
              </a:gs>
              <a:gs pos="100000">
                <a:sysClr val="windowText" lastClr="000000">
                  <a:alpha val="70000"/>
                </a:sysClr>
              </a:gs>
            </a:gsLst>
            <a:path path="circle">
              <a:fillToRect l="50000" t="5000" r="50000" b="95000"/>
            </a:path>
            <a:tileRect/>
          </a:gradFill>
          <a:ln w="9525" cap="flat" cmpd="sng" algn="ctr">
            <a:no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 name="Title 1">
            <a:extLst>
              <a:ext uri="{FF2B5EF4-FFF2-40B4-BE49-F238E27FC236}">
                <a16:creationId xmlns:a16="http://schemas.microsoft.com/office/drawing/2014/main" id="{B54BA52C-E6FA-B8A4-334A-24F5F79E1286}"/>
              </a:ext>
            </a:extLst>
          </p:cNvPr>
          <p:cNvSpPr>
            <a:spLocks noGrp="1"/>
          </p:cNvSpPr>
          <p:nvPr>
            <p:ph type="title"/>
          </p:nvPr>
        </p:nvSpPr>
        <p:spPr>
          <a:xfrm>
            <a:off x="913795" y="290355"/>
            <a:ext cx="10353761" cy="738909"/>
          </a:xfrm>
        </p:spPr>
        <p:txBody>
          <a:bodyPr>
            <a:normAutofit/>
          </a:bodyPr>
          <a:lstStyle/>
          <a:p>
            <a:r>
              <a:rPr lang="en-US" cap="none" dirty="0"/>
              <a:t>The Republican France</a:t>
            </a:r>
          </a:p>
        </p:txBody>
      </p:sp>
      <p:sp>
        <p:nvSpPr>
          <p:cNvPr id="3" name="Content Placeholder 2">
            <a:extLst>
              <a:ext uri="{FF2B5EF4-FFF2-40B4-BE49-F238E27FC236}">
                <a16:creationId xmlns:a16="http://schemas.microsoft.com/office/drawing/2014/main" id="{11137964-C281-20B2-B517-927D5FEF793C}"/>
              </a:ext>
            </a:extLst>
          </p:cNvPr>
          <p:cNvSpPr>
            <a:spLocks noGrp="1"/>
          </p:cNvSpPr>
          <p:nvPr>
            <p:ph idx="1"/>
          </p:nvPr>
        </p:nvSpPr>
        <p:spPr>
          <a:xfrm>
            <a:off x="258618" y="1144717"/>
            <a:ext cx="11526982" cy="4978991"/>
          </a:xfrm>
        </p:spPr>
        <p:txBody>
          <a:bodyPr>
            <a:normAutofit fontScale="92500" lnSpcReduction="10000"/>
          </a:bodyPr>
          <a:lstStyle/>
          <a:p>
            <a:pPr>
              <a:lnSpc>
                <a:spcPct val="110000"/>
              </a:lnSpc>
            </a:pPr>
            <a:r>
              <a:rPr lang="en-US" sz="2400" dirty="0"/>
              <a:t>The debts of France created by Louis Napoleon III would never go away. Even with many conservative governments, France ended up being controlled by bankers because of that debt.</a:t>
            </a:r>
          </a:p>
          <a:p>
            <a:pPr>
              <a:lnSpc>
                <a:spcPct val="110000"/>
              </a:lnSpc>
            </a:pPr>
            <a:r>
              <a:rPr lang="en-US" sz="2400" dirty="0"/>
              <a:t>World War I again destroyed the economy of France and the Great Depression served to dig France deeper in debt.</a:t>
            </a:r>
          </a:p>
          <a:p>
            <a:pPr>
              <a:lnSpc>
                <a:spcPct val="110000"/>
              </a:lnSpc>
            </a:pPr>
            <a:r>
              <a:rPr lang="en-US" sz="2400" spc="-50" dirty="0"/>
              <a:t>When Hitler defeated France in 1940, France’s economy went into yet another tailspin. The Vichy Government of France during the German occupation could do little to help the French people. Germany made slave labor of the French people.</a:t>
            </a:r>
          </a:p>
          <a:p>
            <a:pPr>
              <a:lnSpc>
                <a:spcPct val="110000"/>
              </a:lnSpc>
            </a:pPr>
            <a:r>
              <a:rPr lang="en-US" sz="2400" spc="-50" dirty="0"/>
              <a:t>Postwar France lost most of their colonies and suffered militarily. Their loss in what is now Vietnam made the French realize that their days of colonization were over.</a:t>
            </a:r>
          </a:p>
          <a:p>
            <a:pPr>
              <a:lnSpc>
                <a:spcPct val="110000"/>
              </a:lnSpc>
            </a:pPr>
            <a:r>
              <a:rPr lang="en-US" sz="2400" spc="-50" dirty="0"/>
              <a:t>Whatever the media says, France is still riddled in debt and is compelled to do whatever the bankers tell them, which is now, “do what the World Economic Forum tells you.”</a:t>
            </a:r>
          </a:p>
        </p:txBody>
      </p:sp>
    </p:spTree>
    <p:extLst>
      <p:ext uri="{BB962C8B-B14F-4D97-AF65-F5344CB8AC3E}">
        <p14:creationId xmlns:p14="http://schemas.microsoft.com/office/powerpoint/2010/main" val="39477893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18000"/>
                <a:satMod val="160000"/>
                <a:lumMod val="28000"/>
              </a:schemeClr>
              <a:schemeClr val="bg2">
                <a:tint val="95000"/>
                <a:satMod val="160000"/>
                <a:lumMod val="116000"/>
              </a:schemeClr>
            </a:duotone>
          </a:blip>
          <a:stretch/>
        </a:blip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4DE0D6BE-330A-422D-9BD9-1E18F73C6E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32000">
                <a:schemeClr val="bg2">
                  <a:lumMod val="75000"/>
                  <a:alpha val="3000"/>
                </a:schemeClr>
              </a:gs>
              <a:gs pos="100000">
                <a:sysClr val="windowText" lastClr="000000">
                  <a:alpha val="70000"/>
                </a:sysClr>
              </a:gs>
            </a:gsLst>
            <a:path path="circle">
              <a:fillToRect l="50000" t="5000" r="50000" b="95000"/>
            </a:path>
            <a:tileRect/>
          </a:gradFill>
          <a:ln w="9525" cap="flat" cmpd="sng" algn="ctr">
            <a:no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 name="Title 1">
            <a:extLst>
              <a:ext uri="{FF2B5EF4-FFF2-40B4-BE49-F238E27FC236}">
                <a16:creationId xmlns:a16="http://schemas.microsoft.com/office/drawing/2014/main" id="{B54BA52C-E6FA-B8A4-334A-24F5F79E1286}"/>
              </a:ext>
            </a:extLst>
          </p:cNvPr>
          <p:cNvSpPr>
            <a:spLocks noGrp="1"/>
          </p:cNvSpPr>
          <p:nvPr>
            <p:ph type="title"/>
          </p:nvPr>
        </p:nvSpPr>
        <p:spPr>
          <a:xfrm>
            <a:off x="913795" y="290355"/>
            <a:ext cx="10353761" cy="738909"/>
          </a:xfrm>
        </p:spPr>
        <p:txBody>
          <a:bodyPr>
            <a:normAutofit/>
          </a:bodyPr>
          <a:lstStyle/>
          <a:p>
            <a:r>
              <a:rPr lang="en-US" cap="none" dirty="0"/>
              <a:t>The Second Reich in the 20</a:t>
            </a:r>
            <a:r>
              <a:rPr lang="en-US" cap="none" baseline="30000" dirty="0"/>
              <a:t>th</a:t>
            </a:r>
            <a:r>
              <a:rPr lang="en-US" cap="none" dirty="0"/>
              <a:t> Century</a:t>
            </a:r>
          </a:p>
        </p:txBody>
      </p:sp>
      <p:sp>
        <p:nvSpPr>
          <p:cNvPr id="3" name="Content Placeholder 2">
            <a:extLst>
              <a:ext uri="{FF2B5EF4-FFF2-40B4-BE49-F238E27FC236}">
                <a16:creationId xmlns:a16="http://schemas.microsoft.com/office/drawing/2014/main" id="{11137964-C281-20B2-B517-927D5FEF793C}"/>
              </a:ext>
            </a:extLst>
          </p:cNvPr>
          <p:cNvSpPr>
            <a:spLocks noGrp="1"/>
          </p:cNvSpPr>
          <p:nvPr>
            <p:ph idx="1"/>
          </p:nvPr>
        </p:nvSpPr>
        <p:spPr>
          <a:xfrm>
            <a:off x="258618" y="1144717"/>
            <a:ext cx="11526982" cy="4978991"/>
          </a:xfrm>
        </p:spPr>
        <p:txBody>
          <a:bodyPr>
            <a:normAutofit lnSpcReduction="10000"/>
          </a:bodyPr>
          <a:lstStyle/>
          <a:p>
            <a:pPr>
              <a:lnSpc>
                <a:spcPct val="110000"/>
              </a:lnSpc>
            </a:pPr>
            <a:r>
              <a:rPr lang="en-US" sz="3200" spc="-50" dirty="0"/>
              <a:t>Many countries feared a united Germany. The power of Bavaria’s pharmaceutical and chemical companies, coupled with the Ruhr River valley’s war plants, and Prussia’s automobile industry, along with other components of the 39 republics made a potential Germany an economic powerhouse that would tap the energies of Europe.</a:t>
            </a:r>
          </a:p>
          <a:p>
            <a:pPr>
              <a:lnSpc>
                <a:spcPct val="110000"/>
              </a:lnSpc>
            </a:pPr>
            <a:r>
              <a:rPr lang="en-US" sz="3200" spc="-50" dirty="0"/>
              <a:t>As long as Bismarck was alive to keep Germany together and out of war, Germany would be successful. Bismarck also had to resist the temptations of socialism.</a:t>
            </a:r>
          </a:p>
        </p:txBody>
      </p:sp>
    </p:spTree>
    <p:extLst>
      <p:ext uri="{BB962C8B-B14F-4D97-AF65-F5344CB8AC3E}">
        <p14:creationId xmlns:p14="http://schemas.microsoft.com/office/powerpoint/2010/main" val="11716750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18000"/>
                <a:satMod val="160000"/>
                <a:lumMod val="28000"/>
              </a:schemeClr>
              <a:schemeClr val="bg2">
                <a:tint val="95000"/>
                <a:satMod val="160000"/>
                <a:lumMod val="116000"/>
              </a:schemeClr>
            </a:duotone>
          </a:blip>
          <a:stretch/>
        </a:blip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4DE0D6BE-330A-422D-9BD9-1E18F73C6E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32000">
                <a:schemeClr val="bg2">
                  <a:lumMod val="75000"/>
                  <a:alpha val="3000"/>
                </a:schemeClr>
              </a:gs>
              <a:gs pos="100000">
                <a:sysClr val="windowText" lastClr="000000">
                  <a:alpha val="70000"/>
                </a:sysClr>
              </a:gs>
            </a:gsLst>
            <a:path path="circle">
              <a:fillToRect l="50000" t="5000" r="50000" b="95000"/>
            </a:path>
            <a:tileRect/>
          </a:gradFill>
          <a:ln w="9525" cap="flat" cmpd="sng" algn="ctr">
            <a:no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 name="Title 1">
            <a:extLst>
              <a:ext uri="{FF2B5EF4-FFF2-40B4-BE49-F238E27FC236}">
                <a16:creationId xmlns:a16="http://schemas.microsoft.com/office/drawing/2014/main" id="{B54BA52C-E6FA-B8A4-334A-24F5F79E1286}"/>
              </a:ext>
            </a:extLst>
          </p:cNvPr>
          <p:cNvSpPr>
            <a:spLocks noGrp="1"/>
          </p:cNvSpPr>
          <p:nvPr>
            <p:ph type="title"/>
          </p:nvPr>
        </p:nvSpPr>
        <p:spPr>
          <a:xfrm>
            <a:off x="913795" y="290355"/>
            <a:ext cx="10353761" cy="738909"/>
          </a:xfrm>
        </p:spPr>
        <p:txBody>
          <a:bodyPr>
            <a:normAutofit/>
          </a:bodyPr>
          <a:lstStyle/>
          <a:p>
            <a:r>
              <a:rPr lang="en-US" cap="none" dirty="0"/>
              <a:t>The Second Reich in the 20</a:t>
            </a:r>
            <a:r>
              <a:rPr lang="en-US" cap="none" baseline="30000" dirty="0"/>
              <a:t>th</a:t>
            </a:r>
            <a:r>
              <a:rPr lang="en-US" cap="none" dirty="0"/>
              <a:t> Century</a:t>
            </a:r>
          </a:p>
        </p:txBody>
      </p:sp>
      <p:sp>
        <p:nvSpPr>
          <p:cNvPr id="3" name="Content Placeholder 2">
            <a:extLst>
              <a:ext uri="{FF2B5EF4-FFF2-40B4-BE49-F238E27FC236}">
                <a16:creationId xmlns:a16="http://schemas.microsoft.com/office/drawing/2014/main" id="{11137964-C281-20B2-B517-927D5FEF793C}"/>
              </a:ext>
            </a:extLst>
          </p:cNvPr>
          <p:cNvSpPr>
            <a:spLocks noGrp="1"/>
          </p:cNvSpPr>
          <p:nvPr>
            <p:ph idx="1"/>
          </p:nvPr>
        </p:nvSpPr>
        <p:spPr>
          <a:xfrm>
            <a:off x="258618" y="1144717"/>
            <a:ext cx="11526982" cy="4978991"/>
          </a:xfrm>
        </p:spPr>
        <p:txBody>
          <a:bodyPr>
            <a:normAutofit/>
          </a:bodyPr>
          <a:lstStyle/>
          <a:p>
            <a:pPr>
              <a:lnSpc>
                <a:spcPct val="110000"/>
              </a:lnSpc>
            </a:pPr>
            <a:r>
              <a:rPr lang="en-US" sz="3200" spc="-50" dirty="0"/>
              <a:t>Many countries feared a united Germany. The power of Bavaria’s pharmaceutical and chemical companies, coupled with the Ruhr River valley’s war plants, and Prussia’s automobile industry, along with other components made a potential Germany an economic powerhouse.</a:t>
            </a:r>
          </a:p>
          <a:p>
            <a:pPr>
              <a:lnSpc>
                <a:spcPct val="110000"/>
              </a:lnSpc>
            </a:pPr>
            <a:r>
              <a:rPr lang="en-US" sz="3200" spc="-50" dirty="0"/>
              <a:t>As long as Bismarck is alive to keep it together and keep it out of war, Germany will be successful. Bismarck will also need to resist the temptations of socialism.</a:t>
            </a:r>
          </a:p>
        </p:txBody>
      </p:sp>
    </p:spTree>
    <p:extLst>
      <p:ext uri="{BB962C8B-B14F-4D97-AF65-F5344CB8AC3E}">
        <p14:creationId xmlns:p14="http://schemas.microsoft.com/office/powerpoint/2010/main" val="8282431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65171C-CAC4-564F-B666-233D095845EA}"/>
              </a:ext>
            </a:extLst>
          </p:cNvPr>
          <p:cNvSpPr>
            <a:spLocks noGrp="1"/>
          </p:cNvSpPr>
          <p:nvPr>
            <p:ph type="title"/>
          </p:nvPr>
        </p:nvSpPr>
        <p:spPr>
          <a:xfrm>
            <a:off x="550862" y="549274"/>
            <a:ext cx="11091600" cy="1387101"/>
          </a:xfrm>
        </p:spPr>
        <p:txBody>
          <a:bodyPr anchor="ctr"/>
          <a:lstStyle/>
          <a:p>
            <a:pPr algn="ctr"/>
            <a:r>
              <a:rPr lang="en-US" sz="6000" cap="none" dirty="0"/>
              <a:t>Fair Use Notice</a:t>
            </a:r>
          </a:p>
        </p:txBody>
      </p:sp>
      <p:sp>
        <p:nvSpPr>
          <p:cNvPr id="3" name="Content Placeholder 2">
            <a:extLst>
              <a:ext uri="{FF2B5EF4-FFF2-40B4-BE49-F238E27FC236}">
                <a16:creationId xmlns:a16="http://schemas.microsoft.com/office/drawing/2014/main" id="{43EA8868-E3E2-46CB-5B57-4BC3E7C60E37}"/>
              </a:ext>
            </a:extLst>
          </p:cNvPr>
          <p:cNvSpPr>
            <a:spLocks noGrp="1"/>
          </p:cNvSpPr>
          <p:nvPr>
            <p:ph idx="1"/>
          </p:nvPr>
        </p:nvSpPr>
        <p:spPr>
          <a:xfrm>
            <a:off x="698740" y="2096064"/>
            <a:ext cx="10568817" cy="3695136"/>
          </a:xfrm>
        </p:spPr>
        <p:txBody>
          <a:bodyPr>
            <a:normAutofit/>
          </a:bodyPr>
          <a:lstStyle/>
          <a:p>
            <a:r>
              <a:rPr lang="en-US" sz="2400" dirty="0"/>
              <a:t>The images and videos used in this presentation belong to their respective copyright holders.</a:t>
            </a:r>
          </a:p>
          <a:p>
            <a:r>
              <a:rPr lang="en-US" sz="2400" dirty="0"/>
              <a:t>These images and videos used in this presentation are used for education, criticism, comment, teaching, and research constituting a Fair Use Exemption under §107 of the United States Copyright Act of 1976. </a:t>
            </a:r>
          </a:p>
          <a:p>
            <a:r>
              <a:rPr lang="en-US" sz="2400" dirty="0"/>
              <a:t>“Fair Use” is defined as a use permitted by copyright statute that might otherwise be considered infringement. </a:t>
            </a:r>
          </a:p>
        </p:txBody>
      </p:sp>
    </p:spTree>
    <p:extLst>
      <p:ext uri="{BB962C8B-B14F-4D97-AF65-F5344CB8AC3E}">
        <p14:creationId xmlns:p14="http://schemas.microsoft.com/office/powerpoint/2010/main" val="2028536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18000"/>
                <a:satMod val="160000"/>
                <a:lumMod val="28000"/>
              </a:schemeClr>
              <a:schemeClr val="bg2">
                <a:tint val="95000"/>
                <a:satMod val="160000"/>
                <a:lumMod val="116000"/>
              </a:schemeClr>
            </a:duotone>
          </a:blip>
          <a:stretch/>
        </a:blip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4DE0D6BE-330A-422D-9BD9-1E18F73C6E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32000">
                <a:schemeClr val="bg2">
                  <a:lumMod val="75000"/>
                  <a:alpha val="3000"/>
                </a:schemeClr>
              </a:gs>
              <a:gs pos="100000">
                <a:sysClr val="windowText" lastClr="000000">
                  <a:alpha val="70000"/>
                </a:sysClr>
              </a:gs>
            </a:gsLst>
            <a:path path="circle">
              <a:fillToRect l="50000" t="5000" r="50000" b="95000"/>
            </a:path>
            <a:tileRect/>
          </a:gradFill>
          <a:ln w="9525" cap="flat" cmpd="sng" algn="ctr">
            <a:no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 name="Title 1">
            <a:extLst>
              <a:ext uri="{FF2B5EF4-FFF2-40B4-BE49-F238E27FC236}">
                <a16:creationId xmlns:a16="http://schemas.microsoft.com/office/drawing/2014/main" id="{B54BA52C-E6FA-B8A4-334A-24F5F79E1286}"/>
              </a:ext>
            </a:extLst>
          </p:cNvPr>
          <p:cNvSpPr>
            <a:spLocks noGrp="1"/>
          </p:cNvSpPr>
          <p:nvPr>
            <p:ph type="title"/>
          </p:nvPr>
        </p:nvSpPr>
        <p:spPr>
          <a:xfrm>
            <a:off x="913795" y="290355"/>
            <a:ext cx="10353761" cy="738909"/>
          </a:xfrm>
        </p:spPr>
        <p:txBody>
          <a:bodyPr>
            <a:normAutofit/>
          </a:bodyPr>
          <a:lstStyle/>
          <a:p>
            <a:r>
              <a:rPr lang="en-US" cap="none" dirty="0"/>
              <a:t>The Second Reich in the 20</a:t>
            </a:r>
            <a:r>
              <a:rPr lang="en-US" cap="none" baseline="30000" dirty="0"/>
              <a:t>th</a:t>
            </a:r>
            <a:r>
              <a:rPr lang="en-US" cap="none" dirty="0"/>
              <a:t> Century</a:t>
            </a:r>
          </a:p>
        </p:txBody>
      </p:sp>
      <p:sp>
        <p:nvSpPr>
          <p:cNvPr id="3" name="Content Placeholder 2">
            <a:extLst>
              <a:ext uri="{FF2B5EF4-FFF2-40B4-BE49-F238E27FC236}">
                <a16:creationId xmlns:a16="http://schemas.microsoft.com/office/drawing/2014/main" id="{11137964-C281-20B2-B517-927D5FEF793C}"/>
              </a:ext>
            </a:extLst>
          </p:cNvPr>
          <p:cNvSpPr>
            <a:spLocks noGrp="1"/>
          </p:cNvSpPr>
          <p:nvPr>
            <p:ph idx="1"/>
          </p:nvPr>
        </p:nvSpPr>
        <p:spPr>
          <a:xfrm>
            <a:off x="258618" y="1144717"/>
            <a:ext cx="11526982" cy="4978991"/>
          </a:xfrm>
        </p:spPr>
        <p:txBody>
          <a:bodyPr>
            <a:normAutofit/>
          </a:bodyPr>
          <a:lstStyle/>
          <a:p>
            <a:pPr>
              <a:lnSpc>
                <a:spcPct val="110000"/>
              </a:lnSpc>
            </a:pPr>
            <a:r>
              <a:rPr lang="en-US" sz="3200" spc="-50" dirty="0"/>
              <a:t>Otto von Bismarck resigned from his office in 1895 when he could not get along with Kaiser Wilhelm II. He was one the few German politicians to understand the implications of what would happen if Germany got into a World War.</a:t>
            </a:r>
          </a:p>
          <a:p>
            <a:pPr>
              <a:lnSpc>
                <a:spcPct val="110000"/>
              </a:lnSpc>
            </a:pPr>
            <a:r>
              <a:rPr lang="en-US" sz="3200" spc="-50" dirty="0"/>
              <a:t>Kaiser Wilhelm II wanted to secure Germany’s “place in the sun,” similar to Hitler’s “living space”(</a:t>
            </a:r>
            <a:r>
              <a:rPr lang="de-DE" sz="2800" b="1" i="1" dirty="0"/>
              <a:t>Lebensraum</a:t>
            </a:r>
            <a:r>
              <a:rPr lang="en-US" sz="3200" spc="-50" dirty="0"/>
              <a:t>) and was willing to go to war to get his desires. World War I would further destroy the Royal Families’ hold on Europe.</a:t>
            </a:r>
          </a:p>
        </p:txBody>
      </p:sp>
    </p:spTree>
    <p:extLst>
      <p:ext uri="{BB962C8B-B14F-4D97-AF65-F5344CB8AC3E}">
        <p14:creationId xmlns:p14="http://schemas.microsoft.com/office/powerpoint/2010/main" val="8561808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18000"/>
                <a:satMod val="160000"/>
                <a:lumMod val="28000"/>
              </a:schemeClr>
              <a:schemeClr val="bg2">
                <a:tint val="95000"/>
                <a:satMod val="160000"/>
                <a:lumMod val="116000"/>
              </a:schemeClr>
            </a:duotone>
          </a:blip>
          <a:stretch/>
        </a:blip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4DE0D6BE-330A-422D-9BD9-1E18F73C6E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32000">
                <a:schemeClr val="bg2">
                  <a:lumMod val="75000"/>
                  <a:alpha val="3000"/>
                </a:schemeClr>
              </a:gs>
              <a:gs pos="100000">
                <a:sysClr val="windowText" lastClr="000000">
                  <a:alpha val="70000"/>
                </a:sysClr>
              </a:gs>
            </a:gsLst>
            <a:path path="circle">
              <a:fillToRect l="50000" t="5000" r="50000" b="95000"/>
            </a:path>
            <a:tileRect/>
          </a:gradFill>
          <a:ln w="9525" cap="flat" cmpd="sng" algn="ctr">
            <a:no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 name="Title 1">
            <a:extLst>
              <a:ext uri="{FF2B5EF4-FFF2-40B4-BE49-F238E27FC236}">
                <a16:creationId xmlns:a16="http://schemas.microsoft.com/office/drawing/2014/main" id="{B54BA52C-E6FA-B8A4-334A-24F5F79E1286}"/>
              </a:ext>
            </a:extLst>
          </p:cNvPr>
          <p:cNvSpPr>
            <a:spLocks noGrp="1"/>
          </p:cNvSpPr>
          <p:nvPr>
            <p:ph type="title"/>
          </p:nvPr>
        </p:nvSpPr>
        <p:spPr>
          <a:xfrm>
            <a:off x="913795" y="290355"/>
            <a:ext cx="10353761" cy="738909"/>
          </a:xfrm>
        </p:spPr>
        <p:txBody>
          <a:bodyPr>
            <a:normAutofit/>
          </a:bodyPr>
          <a:lstStyle/>
          <a:p>
            <a:r>
              <a:rPr lang="en-US" cap="none" dirty="0"/>
              <a:t>The Results of World War I</a:t>
            </a:r>
          </a:p>
        </p:txBody>
      </p:sp>
      <p:sp>
        <p:nvSpPr>
          <p:cNvPr id="3" name="Content Placeholder 2">
            <a:extLst>
              <a:ext uri="{FF2B5EF4-FFF2-40B4-BE49-F238E27FC236}">
                <a16:creationId xmlns:a16="http://schemas.microsoft.com/office/drawing/2014/main" id="{11137964-C281-20B2-B517-927D5FEF793C}"/>
              </a:ext>
            </a:extLst>
          </p:cNvPr>
          <p:cNvSpPr>
            <a:spLocks noGrp="1"/>
          </p:cNvSpPr>
          <p:nvPr>
            <p:ph idx="1"/>
          </p:nvPr>
        </p:nvSpPr>
        <p:spPr>
          <a:xfrm>
            <a:off x="258618" y="1144717"/>
            <a:ext cx="11526982" cy="4978991"/>
          </a:xfrm>
        </p:spPr>
        <p:txBody>
          <a:bodyPr>
            <a:normAutofit fontScale="92500" lnSpcReduction="20000"/>
          </a:bodyPr>
          <a:lstStyle/>
          <a:p>
            <a:pPr>
              <a:lnSpc>
                <a:spcPct val="110000"/>
              </a:lnSpc>
            </a:pPr>
            <a:r>
              <a:rPr lang="en-US" sz="3200" spc="-50" dirty="0"/>
              <a:t>When 1917 Russian Revolution took place, the Romanov Family was deposed from their throne. Russia would have a communist government until 1991.</a:t>
            </a:r>
          </a:p>
          <a:p>
            <a:pPr>
              <a:lnSpc>
                <a:spcPct val="110000"/>
              </a:lnSpc>
            </a:pPr>
            <a:r>
              <a:rPr lang="en-US" sz="3200" spc="-50" dirty="0"/>
              <a:t>In 1918, Kaiser Wilhelm II was obliged to abdicate his throne and flee to Belgium.</a:t>
            </a:r>
          </a:p>
          <a:p>
            <a:pPr>
              <a:lnSpc>
                <a:spcPct val="110000"/>
              </a:lnSpc>
            </a:pPr>
            <a:r>
              <a:rPr lang="en-US" sz="3200" spc="-50" dirty="0"/>
              <a:t>The House of Hapsburg was deposed in Austria in 1919.</a:t>
            </a:r>
          </a:p>
          <a:p>
            <a:pPr>
              <a:lnSpc>
                <a:spcPct val="110000"/>
              </a:lnSpc>
            </a:pPr>
            <a:r>
              <a:rPr lang="en-US" sz="3200" spc="-50" dirty="0"/>
              <a:t>Only Great Britain, Sweden, Norway, Italy, The Netherlands, and Belgium retained their monarchies.</a:t>
            </a:r>
          </a:p>
          <a:p>
            <a:pPr>
              <a:lnSpc>
                <a:spcPct val="110000"/>
              </a:lnSpc>
            </a:pPr>
            <a:r>
              <a:rPr lang="en-US" sz="3200" spc="-50" dirty="0"/>
              <a:t>Italy lost its monarchy in 1922 when the Fascists, led by Benito Mussolini deposed Italy’s Monarch: King Victor Emmanuel III.  </a:t>
            </a:r>
          </a:p>
        </p:txBody>
      </p:sp>
    </p:spTree>
    <p:extLst>
      <p:ext uri="{BB962C8B-B14F-4D97-AF65-F5344CB8AC3E}">
        <p14:creationId xmlns:p14="http://schemas.microsoft.com/office/powerpoint/2010/main" val="30262685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18000"/>
                <a:satMod val="160000"/>
                <a:lumMod val="28000"/>
              </a:schemeClr>
              <a:schemeClr val="bg2">
                <a:tint val="95000"/>
                <a:satMod val="160000"/>
                <a:lumMod val="116000"/>
              </a:schemeClr>
            </a:duotone>
          </a:blip>
          <a:stretch/>
        </a:blip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4DE0D6BE-330A-422D-9BD9-1E18F73C6E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32000">
                <a:schemeClr val="bg2">
                  <a:lumMod val="75000"/>
                  <a:alpha val="3000"/>
                </a:schemeClr>
              </a:gs>
              <a:gs pos="100000">
                <a:sysClr val="windowText" lastClr="000000">
                  <a:alpha val="70000"/>
                </a:sysClr>
              </a:gs>
            </a:gsLst>
            <a:path path="circle">
              <a:fillToRect l="50000" t="5000" r="50000" b="95000"/>
            </a:path>
            <a:tileRect/>
          </a:gradFill>
          <a:ln w="9525" cap="flat" cmpd="sng" algn="ctr">
            <a:no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 name="Title 1">
            <a:extLst>
              <a:ext uri="{FF2B5EF4-FFF2-40B4-BE49-F238E27FC236}">
                <a16:creationId xmlns:a16="http://schemas.microsoft.com/office/drawing/2014/main" id="{B54BA52C-E6FA-B8A4-334A-24F5F79E1286}"/>
              </a:ext>
            </a:extLst>
          </p:cNvPr>
          <p:cNvSpPr>
            <a:spLocks noGrp="1"/>
          </p:cNvSpPr>
          <p:nvPr>
            <p:ph type="title"/>
          </p:nvPr>
        </p:nvSpPr>
        <p:spPr>
          <a:xfrm>
            <a:off x="913795" y="290355"/>
            <a:ext cx="10353761" cy="738909"/>
          </a:xfrm>
        </p:spPr>
        <p:txBody>
          <a:bodyPr>
            <a:normAutofit/>
          </a:bodyPr>
          <a:lstStyle/>
          <a:p>
            <a:r>
              <a:rPr lang="en-US" cap="none" dirty="0"/>
              <a:t>The Bankers Results of World War I</a:t>
            </a:r>
          </a:p>
        </p:txBody>
      </p:sp>
      <p:sp>
        <p:nvSpPr>
          <p:cNvPr id="3" name="Content Placeholder 2">
            <a:extLst>
              <a:ext uri="{FF2B5EF4-FFF2-40B4-BE49-F238E27FC236}">
                <a16:creationId xmlns:a16="http://schemas.microsoft.com/office/drawing/2014/main" id="{11137964-C281-20B2-B517-927D5FEF793C}"/>
              </a:ext>
            </a:extLst>
          </p:cNvPr>
          <p:cNvSpPr>
            <a:spLocks noGrp="1"/>
          </p:cNvSpPr>
          <p:nvPr>
            <p:ph idx="1"/>
          </p:nvPr>
        </p:nvSpPr>
        <p:spPr>
          <a:xfrm>
            <a:off x="258618" y="1144717"/>
            <a:ext cx="11526982" cy="4978991"/>
          </a:xfrm>
        </p:spPr>
        <p:txBody>
          <a:bodyPr>
            <a:normAutofit/>
          </a:bodyPr>
          <a:lstStyle/>
          <a:p>
            <a:pPr>
              <a:lnSpc>
                <a:spcPct val="110000"/>
              </a:lnSpc>
            </a:pPr>
            <a:r>
              <a:rPr lang="en-US" sz="3200" spc="-50" dirty="0"/>
              <a:t>Germany lost out on three fronts:</a:t>
            </a:r>
          </a:p>
          <a:p>
            <a:pPr lvl="1">
              <a:lnSpc>
                <a:spcPct val="110000"/>
              </a:lnSpc>
            </a:pPr>
            <a:r>
              <a:rPr lang="en-US" sz="3000" spc="-50" dirty="0"/>
              <a:t>They built up a lot of debt from the War itself and,</a:t>
            </a:r>
          </a:p>
          <a:p>
            <a:pPr lvl="1">
              <a:lnSpc>
                <a:spcPct val="110000"/>
              </a:lnSpc>
            </a:pPr>
            <a:r>
              <a:rPr lang="en-US" sz="3000" spc="-50" dirty="0"/>
              <a:t>The owed a considerable amount of War “Reparations” to France, Great Britain, and Belgium. </a:t>
            </a:r>
          </a:p>
          <a:p>
            <a:pPr lvl="1">
              <a:lnSpc>
                <a:spcPct val="110000"/>
              </a:lnSpc>
            </a:pPr>
            <a:r>
              <a:rPr lang="en-US" sz="3000" spc="-50" dirty="0"/>
              <a:t>A German Revolution brought in the Weimar Republic in 1919 and the bankers literally controlled Germany.</a:t>
            </a:r>
          </a:p>
          <a:p>
            <a:pPr>
              <a:lnSpc>
                <a:spcPct val="110000"/>
              </a:lnSpc>
            </a:pPr>
            <a:r>
              <a:rPr lang="en-US" sz="3200" spc="-50" dirty="0"/>
              <a:t>Great Britain and France were also heavily in debt to the Banks and to the United States.</a:t>
            </a:r>
          </a:p>
        </p:txBody>
      </p:sp>
    </p:spTree>
    <p:extLst>
      <p:ext uri="{BB962C8B-B14F-4D97-AF65-F5344CB8AC3E}">
        <p14:creationId xmlns:p14="http://schemas.microsoft.com/office/powerpoint/2010/main" val="38610694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18000"/>
                <a:satMod val="160000"/>
                <a:lumMod val="28000"/>
              </a:schemeClr>
              <a:schemeClr val="bg2">
                <a:tint val="95000"/>
                <a:satMod val="160000"/>
                <a:lumMod val="116000"/>
              </a:schemeClr>
            </a:duotone>
          </a:blip>
          <a:stretch/>
        </a:blip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4DE0D6BE-330A-422D-9BD9-1E18F73C6E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32000">
                <a:schemeClr val="bg2">
                  <a:lumMod val="75000"/>
                  <a:alpha val="3000"/>
                </a:schemeClr>
              </a:gs>
              <a:gs pos="100000">
                <a:sysClr val="windowText" lastClr="000000">
                  <a:alpha val="70000"/>
                </a:sysClr>
              </a:gs>
            </a:gsLst>
            <a:path path="circle">
              <a:fillToRect l="50000" t="5000" r="50000" b="95000"/>
            </a:path>
            <a:tileRect/>
          </a:gradFill>
          <a:ln w="9525" cap="flat" cmpd="sng" algn="ctr">
            <a:no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 name="Title 1">
            <a:extLst>
              <a:ext uri="{FF2B5EF4-FFF2-40B4-BE49-F238E27FC236}">
                <a16:creationId xmlns:a16="http://schemas.microsoft.com/office/drawing/2014/main" id="{B54BA52C-E6FA-B8A4-334A-24F5F79E1286}"/>
              </a:ext>
            </a:extLst>
          </p:cNvPr>
          <p:cNvSpPr>
            <a:spLocks noGrp="1"/>
          </p:cNvSpPr>
          <p:nvPr>
            <p:ph type="title"/>
          </p:nvPr>
        </p:nvSpPr>
        <p:spPr>
          <a:xfrm>
            <a:off x="913795" y="290355"/>
            <a:ext cx="10353761" cy="738909"/>
          </a:xfrm>
        </p:spPr>
        <p:txBody>
          <a:bodyPr>
            <a:normAutofit/>
          </a:bodyPr>
          <a:lstStyle/>
          <a:p>
            <a:r>
              <a:rPr lang="en-US" cap="none" dirty="0"/>
              <a:t>The Bankers Results of World War I</a:t>
            </a:r>
          </a:p>
        </p:txBody>
      </p:sp>
      <p:sp>
        <p:nvSpPr>
          <p:cNvPr id="3" name="Content Placeholder 2">
            <a:extLst>
              <a:ext uri="{FF2B5EF4-FFF2-40B4-BE49-F238E27FC236}">
                <a16:creationId xmlns:a16="http://schemas.microsoft.com/office/drawing/2014/main" id="{11137964-C281-20B2-B517-927D5FEF793C}"/>
              </a:ext>
            </a:extLst>
          </p:cNvPr>
          <p:cNvSpPr>
            <a:spLocks noGrp="1"/>
          </p:cNvSpPr>
          <p:nvPr>
            <p:ph idx="1"/>
          </p:nvPr>
        </p:nvSpPr>
        <p:spPr>
          <a:xfrm>
            <a:off x="258618" y="1144717"/>
            <a:ext cx="11526982" cy="4978991"/>
          </a:xfrm>
        </p:spPr>
        <p:txBody>
          <a:bodyPr>
            <a:normAutofit fontScale="92500" lnSpcReduction="20000"/>
          </a:bodyPr>
          <a:lstStyle/>
          <a:p>
            <a:pPr>
              <a:lnSpc>
                <a:spcPct val="110000"/>
              </a:lnSpc>
            </a:pPr>
            <a:r>
              <a:rPr lang="en-US" sz="3200" spc="-50" dirty="0"/>
              <a:t>After World War I, the world economies were in major flux.</a:t>
            </a:r>
          </a:p>
          <a:p>
            <a:pPr lvl="1">
              <a:lnSpc>
                <a:spcPct val="110000"/>
              </a:lnSpc>
            </a:pPr>
            <a:r>
              <a:rPr lang="en-US" sz="2800" spc="-50" dirty="0"/>
              <a:t>By 1920, the Royal Families had lost most of their power. Even in Great Britain, the country had morphed into a “Constitutional Monarchy.” The King had very little power except to dissolve Parliament at the request of the Prime Minister and call elections.</a:t>
            </a:r>
          </a:p>
          <a:p>
            <a:pPr lvl="1">
              <a:lnSpc>
                <a:spcPct val="110000"/>
              </a:lnSpc>
            </a:pPr>
            <a:r>
              <a:rPr lang="en-US" sz="2800" spc="-50" dirty="0"/>
              <a:t>The other monarchies were also so limited. They are today!</a:t>
            </a:r>
          </a:p>
          <a:p>
            <a:pPr lvl="1">
              <a:lnSpc>
                <a:spcPct val="110000"/>
              </a:lnSpc>
            </a:pPr>
            <a:r>
              <a:rPr lang="en-US" sz="2800" spc="-50" dirty="0"/>
              <a:t>The world underwent a Economic Depression. Money was tight and companies decreased prices to gain revenues. The U.S. Government under President Warren Harding determined that government intervention would do more harm than good. Economists like James Grant (</a:t>
            </a:r>
            <a:r>
              <a:rPr lang="en-US" sz="2800" i="1" spc="-50" dirty="0"/>
              <a:t>The Interest Rate Observer</a:t>
            </a:r>
            <a:r>
              <a:rPr lang="en-US" sz="2800" spc="-50" dirty="0"/>
              <a:t>) argue that Republican President Harding did the right thing. His successor, President Calvin Coolidge followed much the same policies.</a:t>
            </a:r>
          </a:p>
        </p:txBody>
      </p:sp>
    </p:spTree>
    <p:extLst>
      <p:ext uri="{BB962C8B-B14F-4D97-AF65-F5344CB8AC3E}">
        <p14:creationId xmlns:p14="http://schemas.microsoft.com/office/powerpoint/2010/main" val="5719182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18000"/>
                <a:satMod val="160000"/>
                <a:lumMod val="28000"/>
              </a:schemeClr>
              <a:schemeClr val="bg2">
                <a:tint val="95000"/>
                <a:satMod val="160000"/>
                <a:lumMod val="116000"/>
              </a:schemeClr>
            </a:duotone>
          </a:blip>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D39C3D8-CC35-19ED-52BD-7C65B5EAEE6A}"/>
              </a:ext>
            </a:extLst>
          </p:cNvPr>
          <p:cNvPicPr>
            <a:picLocks noChangeAspect="1"/>
          </p:cNvPicPr>
          <p:nvPr/>
        </p:nvPicPr>
        <p:blipFill rotWithShape="1">
          <a:blip r:embed="rId3"/>
          <a:srcRect b="10027"/>
          <a:stretch/>
        </p:blipFill>
        <p:spPr>
          <a:xfrm>
            <a:off x="20" y="2030"/>
            <a:ext cx="6095980" cy="6855970"/>
          </a:xfrm>
          <a:prstGeom prst="rect">
            <a:avLst/>
          </a:prstGeom>
        </p:spPr>
      </p:pic>
      <p:pic>
        <p:nvPicPr>
          <p:cNvPr id="6" name="Picture 5">
            <a:extLst>
              <a:ext uri="{FF2B5EF4-FFF2-40B4-BE49-F238E27FC236}">
                <a16:creationId xmlns:a16="http://schemas.microsoft.com/office/drawing/2014/main" id="{3E5ECB09-E90F-6CA9-700C-B40468376E38}"/>
              </a:ext>
            </a:extLst>
          </p:cNvPr>
          <p:cNvPicPr>
            <a:picLocks noChangeAspect="1"/>
          </p:cNvPicPr>
          <p:nvPr/>
        </p:nvPicPr>
        <p:blipFill rotWithShape="1">
          <a:blip r:embed="rId4"/>
          <a:srcRect l="7630" r="30131" b="2"/>
          <a:stretch/>
        </p:blipFill>
        <p:spPr>
          <a:xfrm>
            <a:off x="6096000" y="2030"/>
            <a:ext cx="6096000" cy="6855970"/>
          </a:xfrm>
          <a:prstGeom prst="rect">
            <a:avLst/>
          </a:prstGeom>
        </p:spPr>
      </p:pic>
      <p:sp>
        <p:nvSpPr>
          <p:cNvPr id="36" name="Rectangle 35">
            <a:extLst>
              <a:ext uri="{FF2B5EF4-FFF2-40B4-BE49-F238E27FC236}">
                <a16:creationId xmlns:a16="http://schemas.microsoft.com/office/drawing/2014/main" id="{D89040B6-74F3-4BED-9FF4-C61706E2BA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32000">
                <a:schemeClr val="bg2">
                  <a:lumMod val="75000"/>
                  <a:alpha val="3000"/>
                </a:schemeClr>
              </a:gs>
              <a:gs pos="100000">
                <a:sysClr val="windowText" lastClr="000000">
                  <a:alpha val="70000"/>
                </a:sysClr>
              </a:gs>
            </a:gsLst>
            <a:path path="circle">
              <a:fillToRect l="50000" t="5000" r="50000" b="95000"/>
            </a:path>
            <a:tileRect/>
          </a:gradFill>
          <a:ln w="9525"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8" name="Rectangle 37">
            <a:extLst>
              <a:ext uri="{FF2B5EF4-FFF2-40B4-BE49-F238E27FC236}">
                <a16:creationId xmlns:a16="http://schemas.microsoft.com/office/drawing/2014/main" id="{11D8002E-DEE3-47D2-B0A1-1F8D3D7A0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blipFill dpi="0" rotWithShape="1">
            <a:blip r:embed="rId2">
              <a:alphaModFix amt="30000"/>
              <a:duotone>
                <a:prstClr val="black"/>
                <a:schemeClr val="accent3">
                  <a:tint val="45000"/>
                  <a:satMod val="400000"/>
                </a:schemeClr>
              </a:duotone>
              <a:extLst>
                <a:ext uri="{BEBA8EAE-BF5A-486C-A8C5-ECC9F3942E4B}">
                  <a14:imgProps xmlns:a14="http://schemas.microsoft.com/office/drawing/2010/main">
                    <a14:imgLayer>
                      <a14:imgEffect>
                        <a14:sharpenSoften amount="35000"/>
                      </a14:imgEffect>
                    </a14:imgLayer>
                  </a14:imgProps>
                </a:ext>
              </a:extLst>
            </a:blip>
            <a:srcRect/>
            <a:tile tx="0" ty="0" sx="100000" sy="100000" flip="none" algn="ctr"/>
          </a:blipFill>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54BA52C-E6FA-B8A4-334A-24F5F79E1286}"/>
              </a:ext>
            </a:extLst>
          </p:cNvPr>
          <p:cNvSpPr>
            <a:spLocks noGrp="1"/>
          </p:cNvSpPr>
          <p:nvPr>
            <p:ph type="title"/>
          </p:nvPr>
        </p:nvSpPr>
        <p:spPr>
          <a:xfrm>
            <a:off x="1595269" y="4821382"/>
            <a:ext cx="9001462" cy="683002"/>
          </a:xfrm>
        </p:spPr>
        <p:txBody>
          <a:bodyPr vert="horz" lIns="91440" tIns="45720" rIns="91440" bIns="45720" rtlCol="0" anchor="b">
            <a:normAutofit/>
          </a:bodyPr>
          <a:lstStyle/>
          <a:p>
            <a:r>
              <a:rPr lang="en-US" sz="4000" dirty="0"/>
              <a:t>President Warren Harding</a:t>
            </a:r>
          </a:p>
        </p:txBody>
      </p:sp>
      <p:sp>
        <p:nvSpPr>
          <p:cNvPr id="3" name="Content Placeholder 2">
            <a:extLst>
              <a:ext uri="{FF2B5EF4-FFF2-40B4-BE49-F238E27FC236}">
                <a16:creationId xmlns:a16="http://schemas.microsoft.com/office/drawing/2014/main" id="{11137964-C281-20B2-B517-927D5FEF793C}"/>
              </a:ext>
            </a:extLst>
          </p:cNvPr>
          <p:cNvSpPr>
            <a:spLocks noGrp="1"/>
          </p:cNvSpPr>
          <p:nvPr>
            <p:ph idx="1"/>
          </p:nvPr>
        </p:nvSpPr>
        <p:spPr>
          <a:xfrm>
            <a:off x="1595269" y="3251056"/>
            <a:ext cx="9001462" cy="1655762"/>
          </a:xfrm>
        </p:spPr>
        <p:txBody>
          <a:bodyPr vert="horz" lIns="91440" tIns="45720" rIns="91440" bIns="45720" rtlCol="0">
            <a:normAutofit/>
          </a:bodyPr>
          <a:lstStyle/>
          <a:p>
            <a:pPr marL="0" indent="0" algn="ctr">
              <a:buNone/>
            </a:pPr>
            <a:r>
              <a:rPr lang="en-US" sz="4000" spc="-50" dirty="0"/>
              <a:t>“The government that governs best governs least.”</a:t>
            </a:r>
          </a:p>
        </p:txBody>
      </p:sp>
    </p:spTree>
    <p:extLst>
      <p:ext uri="{BB962C8B-B14F-4D97-AF65-F5344CB8AC3E}">
        <p14:creationId xmlns:p14="http://schemas.microsoft.com/office/powerpoint/2010/main" val="389220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18000"/>
                <a:satMod val="160000"/>
                <a:lumMod val="28000"/>
              </a:schemeClr>
              <a:schemeClr val="bg2">
                <a:tint val="95000"/>
                <a:satMod val="160000"/>
                <a:lumMod val="116000"/>
              </a:schemeClr>
            </a:duotone>
          </a:blip>
          <a:stretch/>
        </a:blip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4DE0D6BE-330A-422D-9BD9-1E18F73C6E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32000">
                <a:schemeClr val="bg2">
                  <a:lumMod val="75000"/>
                  <a:alpha val="3000"/>
                </a:schemeClr>
              </a:gs>
              <a:gs pos="100000">
                <a:sysClr val="windowText" lastClr="000000">
                  <a:alpha val="70000"/>
                </a:sysClr>
              </a:gs>
            </a:gsLst>
            <a:path path="circle">
              <a:fillToRect l="50000" t="5000" r="50000" b="95000"/>
            </a:path>
            <a:tileRect/>
          </a:gradFill>
          <a:ln w="9525" cap="flat" cmpd="sng" algn="ctr">
            <a:no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 name="Title 1">
            <a:extLst>
              <a:ext uri="{FF2B5EF4-FFF2-40B4-BE49-F238E27FC236}">
                <a16:creationId xmlns:a16="http://schemas.microsoft.com/office/drawing/2014/main" id="{B54BA52C-E6FA-B8A4-334A-24F5F79E1286}"/>
              </a:ext>
            </a:extLst>
          </p:cNvPr>
          <p:cNvSpPr>
            <a:spLocks noGrp="1"/>
          </p:cNvSpPr>
          <p:nvPr>
            <p:ph type="title"/>
          </p:nvPr>
        </p:nvSpPr>
        <p:spPr>
          <a:xfrm>
            <a:off x="913795" y="290355"/>
            <a:ext cx="10353761" cy="738909"/>
          </a:xfrm>
        </p:spPr>
        <p:txBody>
          <a:bodyPr>
            <a:normAutofit/>
          </a:bodyPr>
          <a:lstStyle/>
          <a:p>
            <a:r>
              <a:rPr lang="en-US" cap="none" dirty="0"/>
              <a:t>The Bankers’ Results of World War I</a:t>
            </a:r>
          </a:p>
        </p:txBody>
      </p:sp>
      <p:sp>
        <p:nvSpPr>
          <p:cNvPr id="3" name="Content Placeholder 2">
            <a:extLst>
              <a:ext uri="{FF2B5EF4-FFF2-40B4-BE49-F238E27FC236}">
                <a16:creationId xmlns:a16="http://schemas.microsoft.com/office/drawing/2014/main" id="{11137964-C281-20B2-B517-927D5FEF793C}"/>
              </a:ext>
            </a:extLst>
          </p:cNvPr>
          <p:cNvSpPr>
            <a:spLocks noGrp="1"/>
          </p:cNvSpPr>
          <p:nvPr>
            <p:ph idx="1"/>
          </p:nvPr>
        </p:nvSpPr>
        <p:spPr>
          <a:xfrm>
            <a:off x="258618" y="1144717"/>
            <a:ext cx="11526982" cy="4978991"/>
          </a:xfrm>
        </p:spPr>
        <p:txBody>
          <a:bodyPr>
            <a:normAutofit/>
          </a:bodyPr>
          <a:lstStyle/>
          <a:p>
            <a:pPr>
              <a:lnSpc>
                <a:spcPct val="110000"/>
              </a:lnSpc>
            </a:pPr>
            <a:r>
              <a:rPr lang="en-US" sz="3200" spc="-50" dirty="0"/>
              <a:t>After World War I, the world economies were in major flux.</a:t>
            </a:r>
          </a:p>
          <a:p>
            <a:pPr lvl="1">
              <a:lnSpc>
                <a:spcPct val="110000"/>
              </a:lnSpc>
            </a:pPr>
            <a:r>
              <a:rPr lang="en-US" sz="2800" spc="-50" dirty="0"/>
              <a:t>In Great Britain, the Conservative Party dominated Parliament, except for the times when Ramsey MacDonald (Labor) was in. Therefore, the British Government followed a conservative path, as they were losing much of the economic power they once had.</a:t>
            </a:r>
          </a:p>
          <a:p>
            <a:pPr lvl="1">
              <a:lnSpc>
                <a:spcPct val="110000"/>
              </a:lnSpc>
            </a:pPr>
            <a:r>
              <a:rPr lang="en-US" sz="2800" spc="-50" dirty="0"/>
              <a:t>In Germany, the Weimar Republic strived to stay in power. Both the Communist and Right-Wing parties vied for power and fomented revolutionary coups. The most notable was Hitler’s “Beer Hall Putsch” in 1923. None of them ever went very far.</a:t>
            </a:r>
          </a:p>
        </p:txBody>
      </p:sp>
    </p:spTree>
    <p:extLst>
      <p:ext uri="{BB962C8B-B14F-4D97-AF65-F5344CB8AC3E}">
        <p14:creationId xmlns:p14="http://schemas.microsoft.com/office/powerpoint/2010/main" val="18270256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18000"/>
                <a:satMod val="160000"/>
                <a:lumMod val="28000"/>
              </a:schemeClr>
              <a:schemeClr val="bg2">
                <a:tint val="95000"/>
                <a:satMod val="160000"/>
                <a:lumMod val="116000"/>
              </a:schemeClr>
            </a:duotone>
          </a:blip>
          <a:stretch/>
        </a:blip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4DE0D6BE-330A-422D-9BD9-1E18F73C6E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32000">
                <a:schemeClr val="bg2">
                  <a:lumMod val="75000"/>
                  <a:alpha val="3000"/>
                </a:schemeClr>
              </a:gs>
              <a:gs pos="100000">
                <a:sysClr val="windowText" lastClr="000000">
                  <a:alpha val="70000"/>
                </a:sysClr>
              </a:gs>
            </a:gsLst>
            <a:path path="circle">
              <a:fillToRect l="50000" t="5000" r="50000" b="95000"/>
            </a:path>
            <a:tileRect/>
          </a:gradFill>
          <a:ln w="9525" cap="flat" cmpd="sng" algn="ctr">
            <a:no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 name="Title 1">
            <a:extLst>
              <a:ext uri="{FF2B5EF4-FFF2-40B4-BE49-F238E27FC236}">
                <a16:creationId xmlns:a16="http://schemas.microsoft.com/office/drawing/2014/main" id="{B54BA52C-E6FA-B8A4-334A-24F5F79E1286}"/>
              </a:ext>
            </a:extLst>
          </p:cNvPr>
          <p:cNvSpPr>
            <a:spLocks noGrp="1"/>
          </p:cNvSpPr>
          <p:nvPr>
            <p:ph type="title"/>
          </p:nvPr>
        </p:nvSpPr>
        <p:spPr>
          <a:xfrm>
            <a:off x="913795" y="290355"/>
            <a:ext cx="10353761" cy="738909"/>
          </a:xfrm>
        </p:spPr>
        <p:txBody>
          <a:bodyPr>
            <a:normAutofit/>
          </a:bodyPr>
          <a:lstStyle/>
          <a:p>
            <a:r>
              <a:rPr lang="en-US" cap="none" dirty="0"/>
              <a:t>The Bankers’ Results of World War I</a:t>
            </a:r>
          </a:p>
        </p:txBody>
      </p:sp>
      <p:sp>
        <p:nvSpPr>
          <p:cNvPr id="3" name="Content Placeholder 2">
            <a:extLst>
              <a:ext uri="{FF2B5EF4-FFF2-40B4-BE49-F238E27FC236}">
                <a16:creationId xmlns:a16="http://schemas.microsoft.com/office/drawing/2014/main" id="{11137964-C281-20B2-B517-927D5FEF793C}"/>
              </a:ext>
            </a:extLst>
          </p:cNvPr>
          <p:cNvSpPr>
            <a:spLocks noGrp="1"/>
          </p:cNvSpPr>
          <p:nvPr>
            <p:ph idx="1"/>
          </p:nvPr>
        </p:nvSpPr>
        <p:spPr>
          <a:xfrm>
            <a:off x="258618" y="1144717"/>
            <a:ext cx="11526982" cy="4978991"/>
          </a:xfrm>
        </p:spPr>
        <p:txBody>
          <a:bodyPr>
            <a:normAutofit/>
          </a:bodyPr>
          <a:lstStyle/>
          <a:p>
            <a:pPr>
              <a:lnSpc>
                <a:spcPct val="110000"/>
              </a:lnSpc>
            </a:pPr>
            <a:r>
              <a:rPr lang="en-US" sz="3200" spc="-50" dirty="0"/>
              <a:t>After World War I, the world economies were in major flux.</a:t>
            </a:r>
          </a:p>
          <a:p>
            <a:pPr lvl="1">
              <a:lnSpc>
                <a:spcPct val="110000"/>
              </a:lnSpc>
            </a:pPr>
            <a:r>
              <a:rPr lang="en-US" sz="3000" spc="-50" dirty="0"/>
              <a:t>The Royals families went into a “retreat” of sorts. They may have realized that they only way they can get their power back is to work together to establish a regime. </a:t>
            </a:r>
          </a:p>
          <a:p>
            <a:pPr lvl="1">
              <a:lnSpc>
                <a:spcPct val="110000"/>
              </a:lnSpc>
            </a:pPr>
            <a:r>
              <a:rPr lang="en-US" sz="3000" spc="-50" dirty="0"/>
              <a:t>They had worked to get a “foothold” in Germany by getting Hitler to restore the Kaiser in a limited monarchy government. Hitler refused, realizing that in the end, he could not trust them.</a:t>
            </a:r>
          </a:p>
          <a:p>
            <a:pPr lvl="1">
              <a:lnSpc>
                <a:spcPct val="110000"/>
              </a:lnSpc>
            </a:pPr>
            <a:r>
              <a:rPr lang="en-US" sz="3000" spc="-50" dirty="0"/>
              <a:t>His realization proved true when Otto von Hapsburg attempted to fight Germany’s annexation of Austria.</a:t>
            </a:r>
          </a:p>
        </p:txBody>
      </p:sp>
    </p:spTree>
    <p:extLst>
      <p:ext uri="{BB962C8B-B14F-4D97-AF65-F5344CB8AC3E}">
        <p14:creationId xmlns:p14="http://schemas.microsoft.com/office/powerpoint/2010/main" val="175021738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18000"/>
                <a:satMod val="160000"/>
                <a:lumMod val="28000"/>
              </a:schemeClr>
              <a:schemeClr val="bg2">
                <a:tint val="95000"/>
                <a:satMod val="160000"/>
                <a:lumMod val="116000"/>
              </a:schemeClr>
            </a:duotone>
          </a:blip>
          <a:stretch/>
        </a:blip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4DE0D6BE-330A-422D-9BD9-1E18F73C6E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32000">
                <a:schemeClr val="bg2">
                  <a:lumMod val="75000"/>
                  <a:alpha val="3000"/>
                </a:schemeClr>
              </a:gs>
              <a:gs pos="100000">
                <a:sysClr val="windowText" lastClr="000000">
                  <a:alpha val="70000"/>
                </a:sysClr>
              </a:gs>
            </a:gsLst>
            <a:path path="circle">
              <a:fillToRect l="50000" t="5000" r="50000" b="95000"/>
            </a:path>
            <a:tileRect/>
          </a:gradFill>
          <a:ln w="9525" cap="flat" cmpd="sng" algn="ctr">
            <a:no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 name="Title 1">
            <a:extLst>
              <a:ext uri="{FF2B5EF4-FFF2-40B4-BE49-F238E27FC236}">
                <a16:creationId xmlns:a16="http://schemas.microsoft.com/office/drawing/2014/main" id="{B54BA52C-E6FA-B8A4-334A-24F5F79E1286}"/>
              </a:ext>
            </a:extLst>
          </p:cNvPr>
          <p:cNvSpPr>
            <a:spLocks noGrp="1"/>
          </p:cNvSpPr>
          <p:nvPr>
            <p:ph type="title"/>
          </p:nvPr>
        </p:nvSpPr>
        <p:spPr>
          <a:xfrm>
            <a:off x="913795" y="290355"/>
            <a:ext cx="10353761" cy="738909"/>
          </a:xfrm>
        </p:spPr>
        <p:txBody>
          <a:bodyPr>
            <a:normAutofit/>
          </a:bodyPr>
          <a:lstStyle/>
          <a:p>
            <a:r>
              <a:rPr lang="en-US" cap="none" dirty="0"/>
              <a:t>The Royal Families Plot to Subject the World</a:t>
            </a:r>
          </a:p>
        </p:txBody>
      </p:sp>
      <p:pic>
        <p:nvPicPr>
          <p:cNvPr id="3" name="Online Media 2" title="Warning on the Seven Royal Families from Grimm">
            <a:hlinkClick r:id="" action="ppaction://media"/>
            <a:extLst>
              <a:ext uri="{FF2B5EF4-FFF2-40B4-BE49-F238E27FC236}">
                <a16:creationId xmlns:a16="http://schemas.microsoft.com/office/drawing/2014/main" id="{D97C973E-FFE6-DA7C-8B2F-BDFD3D8008DA}"/>
              </a:ext>
            </a:extLst>
          </p:cNvPr>
          <p:cNvPicPr>
            <a:picLocks noGrp="1" noRot="1" noChangeAspect="1"/>
          </p:cNvPicPr>
          <p:nvPr>
            <p:ph idx="1"/>
            <a:videoFile r:link="rId1"/>
          </p:nvPr>
        </p:nvPicPr>
        <p:blipFill>
          <a:blip r:embed="rId4"/>
          <a:stretch>
            <a:fillRect/>
          </a:stretch>
        </p:blipFill>
        <p:spPr>
          <a:xfrm>
            <a:off x="1477818" y="1237673"/>
            <a:ext cx="9042400" cy="5153891"/>
          </a:xfrm>
          <a:prstGeom prst="rect">
            <a:avLst/>
          </a:prstGeom>
        </p:spPr>
      </p:pic>
    </p:spTree>
    <p:extLst>
      <p:ext uri="{BB962C8B-B14F-4D97-AF65-F5344CB8AC3E}">
        <p14:creationId xmlns:p14="http://schemas.microsoft.com/office/powerpoint/2010/main" val="183961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18000"/>
                <a:satMod val="160000"/>
                <a:lumMod val="28000"/>
              </a:schemeClr>
              <a:schemeClr val="bg2">
                <a:tint val="95000"/>
                <a:satMod val="160000"/>
                <a:lumMod val="116000"/>
              </a:schemeClr>
            </a:duotone>
          </a:blip>
          <a:stretch/>
        </a:blip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4DE0D6BE-330A-422D-9BD9-1E18F73C6E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32000">
                <a:schemeClr val="bg2">
                  <a:lumMod val="75000"/>
                  <a:alpha val="3000"/>
                </a:schemeClr>
              </a:gs>
              <a:gs pos="100000">
                <a:sysClr val="windowText" lastClr="000000">
                  <a:alpha val="70000"/>
                </a:sysClr>
              </a:gs>
            </a:gsLst>
            <a:path path="circle">
              <a:fillToRect l="50000" t="5000" r="50000" b="95000"/>
            </a:path>
            <a:tileRect/>
          </a:gradFill>
          <a:ln w="9525" cap="flat" cmpd="sng" algn="ctr">
            <a:no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 name="Title 1">
            <a:extLst>
              <a:ext uri="{FF2B5EF4-FFF2-40B4-BE49-F238E27FC236}">
                <a16:creationId xmlns:a16="http://schemas.microsoft.com/office/drawing/2014/main" id="{B54BA52C-E6FA-B8A4-334A-24F5F79E1286}"/>
              </a:ext>
            </a:extLst>
          </p:cNvPr>
          <p:cNvSpPr>
            <a:spLocks noGrp="1"/>
          </p:cNvSpPr>
          <p:nvPr>
            <p:ph type="title"/>
          </p:nvPr>
        </p:nvSpPr>
        <p:spPr>
          <a:xfrm>
            <a:off x="913795" y="290355"/>
            <a:ext cx="10353761" cy="738909"/>
          </a:xfrm>
        </p:spPr>
        <p:txBody>
          <a:bodyPr>
            <a:normAutofit/>
          </a:bodyPr>
          <a:lstStyle/>
          <a:p>
            <a:r>
              <a:rPr lang="en-US" cap="none" dirty="0"/>
              <a:t>The Royal Families Plot to Subject the World</a:t>
            </a:r>
          </a:p>
        </p:txBody>
      </p:sp>
      <p:pic>
        <p:nvPicPr>
          <p:cNvPr id="7" name="Online Media 6" title="Meeting Between Captain Renard and Sebastien">
            <a:hlinkClick r:id="" action="ppaction://media"/>
            <a:extLst>
              <a:ext uri="{FF2B5EF4-FFF2-40B4-BE49-F238E27FC236}">
                <a16:creationId xmlns:a16="http://schemas.microsoft.com/office/drawing/2014/main" id="{01197AE9-B1BD-F3AB-1957-5FB0F342CFC3}"/>
              </a:ext>
            </a:extLst>
          </p:cNvPr>
          <p:cNvPicPr>
            <a:picLocks noGrp="1" noRot="1" noChangeAspect="1"/>
          </p:cNvPicPr>
          <p:nvPr>
            <p:ph idx="1"/>
            <a:videoFile r:link="rId1"/>
          </p:nvPr>
        </p:nvPicPr>
        <p:blipFill>
          <a:blip r:embed="rId4"/>
          <a:stretch>
            <a:fillRect/>
          </a:stretch>
        </p:blipFill>
        <p:spPr>
          <a:xfrm>
            <a:off x="1447865" y="1319619"/>
            <a:ext cx="9386390" cy="5303766"/>
          </a:xfrm>
          <a:prstGeom prst="rect">
            <a:avLst/>
          </a:prstGeom>
        </p:spPr>
      </p:pic>
    </p:spTree>
    <p:extLst>
      <p:ext uri="{BB962C8B-B14F-4D97-AF65-F5344CB8AC3E}">
        <p14:creationId xmlns:p14="http://schemas.microsoft.com/office/powerpoint/2010/main" val="4289774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18000"/>
                <a:satMod val="160000"/>
                <a:lumMod val="28000"/>
              </a:schemeClr>
              <a:schemeClr val="bg2">
                <a:tint val="95000"/>
                <a:satMod val="160000"/>
                <a:lumMod val="116000"/>
              </a:schemeClr>
            </a:duotone>
          </a:blip>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1413D2A-14C2-32FB-2B93-7D0CB2F4E3EA}"/>
              </a:ext>
            </a:extLst>
          </p:cNvPr>
          <p:cNvPicPr>
            <a:picLocks noChangeAspect="1"/>
          </p:cNvPicPr>
          <p:nvPr/>
        </p:nvPicPr>
        <p:blipFill rotWithShape="1">
          <a:blip r:embed="rId3">
            <a:alphaModFix amt="35000"/>
          </a:blip>
          <a:srcRect b="25022"/>
          <a:stretch/>
        </p:blipFill>
        <p:spPr>
          <a:xfrm>
            <a:off x="20" y="2030"/>
            <a:ext cx="12191980" cy="6855970"/>
          </a:xfrm>
          <a:prstGeom prst="rect">
            <a:avLst/>
          </a:prstGeom>
        </p:spPr>
      </p:pic>
      <p:sp>
        <p:nvSpPr>
          <p:cNvPr id="29" name="Rectangle 28">
            <a:extLst>
              <a:ext uri="{FF2B5EF4-FFF2-40B4-BE49-F238E27FC236}">
                <a16:creationId xmlns:a16="http://schemas.microsoft.com/office/drawing/2014/main" id="{4DE0D6BE-330A-422D-9BD9-1E18F73C6E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32000">
                <a:schemeClr val="bg2">
                  <a:lumMod val="75000"/>
                  <a:alpha val="3000"/>
                </a:schemeClr>
              </a:gs>
              <a:gs pos="100000">
                <a:sysClr val="windowText" lastClr="000000">
                  <a:alpha val="70000"/>
                </a:sysClr>
              </a:gs>
            </a:gsLst>
            <a:path path="circle">
              <a:fillToRect l="50000" t="5000" r="50000" b="95000"/>
            </a:path>
            <a:tileRect/>
          </a:gradFill>
          <a:ln w="9525"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 name="Title 1">
            <a:extLst>
              <a:ext uri="{FF2B5EF4-FFF2-40B4-BE49-F238E27FC236}">
                <a16:creationId xmlns:a16="http://schemas.microsoft.com/office/drawing/2014/main" id="{B54BA52C-E6FA-B8A4-334A-24F5F79E1286}"/>
              </a:ext>
            </a:extLst>
          </p:cNvPr>
          <p:cNvSpPr>
            <a:spLocks noGrp="1"/>
          </p:cNvSpPr>
          <p:nvPr>
            <p:ph type="title"/>
          </p:nvPr>
        </p:nvSpPr>
        <p:spPr>
          <a:xfrm>
            <a:off x="913795" y="609600"/>
            <a:ext cx="10353761" cy="526473"/>
          </a:xfrm>
        </p:spPr>
        <p:txBody>
          <a:bodyPr>
            <a:normAutofit fontScale="90000"/>
          </a:bodyPr>
          <a:lstStyle/>
          <a:p>
            <a:r>
              <a:rPr lang="en-US" cap="none" dirty="0"/>
              <a:t>The Bankers’ Results of World War II</a:t>
            </a:r>
          </a:p>
        </p:txBody>
      </p:sp>
      <p:sp>
        <p:nvSpPr>
          <p:cNvPr id="3" name="Content Placeholder 2">
            <a:extLst>
              <a:ext uri="{FF2B5EF4-FFF2-40B4-BE49-F238E27FC236}">
                <a16:creationId xmlns:a16="http://schemas.microsoft.com/office/drawing/2014/main" id="{11137964-C281-20B2-B517-927D5FEF793C}"/>
              </a:ext>
            </a:extLst>
          </p:cNvPr>
          <p:cNvSpPr>
            <a:spLocks noGrp="1"/>
          </p:cNvSpPr>
          <p:nvPr>
            <p:ph idx="1"/>
          </p:nvPr>
        </p:nvSpPr>
        <p:spPr>
          <a:xfrm>
            <a:off x="913795" y="1136073"/>
            <a:ext cx="10353762" cy="4655127"/>
          </a:xfrm>
        </p:spPr>
        <p:txBody>
          <a:bodyPr>
            <a:normAutofit lnSpcReduction="10000"/>
          </a:bodyPr>
          <a:lstStyle/>
          <a:p>
            <a:r>
              <a:rPr lang="en-US" sz="2800" spc="-50" dirty="0"/>
              <a:t>World War II was the first time a U.S. Bank was caught financing an enemy. The Union Banking Corporation founded by Prescott Bush. However, the bank was owned by Bank </a:t>
            </a:r>
            <a:r>
              <a:rPr lang="en-US" sz="2800" spc="-50" dirty="0" err="1"/>
              <a:t>voor</a:t>
            </a:r>
            <a:r>
              <a:rPr lang="en-US" sz="2800" spc="-50" dirty="0"/>
              <a:t> Handel </a:t>
            </a:r>
            <a:r>
              <a:rPr lang="en-US" sz="2800" spc="-50" dirty="0" err="1"/>
              <a:t>en</a:t>
            </a:r>
            <a:r>
              <a:rPr lang="en-US" sz="2800" spc="-50" dirty="0"/>
              <a:t> </a:t>
            </a:r>
            <a:r>
              <a:rPr lang="en-US" sz="2800" spc="-50" dirty="0" err="1"/>
              <a:t>Scheepvaart</a:t>
            </a:r>
            <a:r>
              <a:rPr lang="en-US" sz="2800" spc="-50" dirty="0"/>
              <a:t>, N.V., a bank from The Netherlands.</a:t>
            </a:r>
          </a:p>
          <a:p>
            <a:pPr lvl="1"/>
            <a:r>
              <a:rPr lang="en-US" sz="2400" spc="-50" dirty="0"/>
              <a:t>This bank had significant connections to the United Steel Works in Nazi Germany.  United Steel Works was owned by the Thyssen Brothers.</a:t>
            </a:r>
          </a:p>
          <a:p>
            <a:pPr lvl="1"/>
            <a:r>
              <a:rPr lang="en-US" sz="2400" spc="-50" dirty="0"/>
              <a:t>In the 1990s, United Steel Works merged with Krupp Steel to form the largest steel company in the world. The new company is called ThyssenKrupp AG. They are a huge conglomerate. The truck pictured in the background was photographed in Trinidad, Colorado in 2022.</a:t>
            </a:r>
          </a:p>
        </p:txBody>
      </p:sp>
    </p:spTree>
    <p:extLst>
      <p:ext uri="{BB962C8B-B14F-4D97-AF65-F5344CB8AC3E}">
        <p14:creationId xmlns:p14="http://schemas.microsoft.com/office/powerpoint/2010/main" val="17151538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65171C-CAC4-564F-B666-233D095845EA}"/>
              </a:ext>
            </a:extLst>
          </p:cNvPr>
          <p:cNvSpPr>
            <a:spLocks noGrp="1"/>
          </p:cNvSpPr>
          <p:nvPr>
            <p:ph type="title"/>
          </p:nvPr>
        </p:nvSpPr>
        <p:spPr>
          <a:xfrm>
            <a:off x="550862" y="549274"/>
            <a:ext cx="11091600" cy="1387101"/>
          </a:xfrm>
        </p:spPr>
        <p:txBody>
          <a:bodyPr anchor="ctr"/>
          <a:lstStyle/>
          <a:p>
            <a:pPr algn="ctr"/>
            <a:r>
              <a:rPr lang="en-US" sz="6000" cap="none" dirty="0"/>
              <a:t>Disclaimer</a:t>
            </a:r>
          </a:p>
        </p:txBody>
      </p:sp>
      <p:sp>
        <p:nvSpPr>
          <p:cNvPr id="3" name="Content Placeholder 2">
            <a:extLst>
              <a:ext uri="{FF2B5EF4-FFF2-40B4-BE49-F238E27FC236}">
                <a16:creationId xmlns:a16="http://schemas.microsoft.com/office/drawing/2014/main" id="{43EA8868-E3E2-46CB-5B57-4BC3E7C60E37}"/>
              </a:ext>
            </a:extLst>
          </p:cNvPr>
          <p:cNvSpPr>
            <a:spLocks noGrp="1"/>
          </p:cNvSpPr>
          <p:nvPr>
            <p:ph idx="1"/>
          </p:nvPr>
        </p:nvSpPr>
        <p:spPr>
          <a:xfrm>
            <a:off x="550862" y="2096064"/>
            <a:ext cx="10913644" cy="3695136"/>
          </a:xfrm>
        </p:spPr>
        <p:txBody>
          <a:bodyPr>
            <a:normAutofit/>
          </a:bodyPr>
          <a:lstStyle/>
          <a:p>
            <a:r>
              <a:rPr lang="en-US" sz="2400" dirty="0"/>
              <a:t>The information contained in this presentation is educational material only and is NOT intended to be considered investment advice. Mr. Mack is NOT a registered  investment, legal, or tax advisor, or a broker/dealer of securities. All investment/financial opinions expressed by Mr. Mack are from personal research and experience and is intended as educational material only. Although best efforts are made to ensure that all the information contained herein is accurate and up to date, occasionally unintended errors and misprints may occur.</a:t>
            </a:r>
          </a:p>
        </p:txBody>
      </p:sp>
    </p:spTree>
    <p:extLst>
      <p:ext uri="{BB962C8B-B14F-4D97-AF65-F5344CB8AC3E}">
        <p14:creationId xmlns:p14="http://schemas.microsoft.com/office/powerpoint/2010/main" val="307851349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18000"/>
                <a:satMod val="160000"/>
                <a:lumMod val="28000"/>
              </a:schemeClr>
              <a:schemeClr val="bg2">
                <a:tint val="95000"/>
                <a:satMod val="160000"/>
                <a:lumMod val="116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4BA52C-E6FA-B8A4-334A-24F5F79E1286}"/>
              </a:ext>
            </a:extLst>
          </p:cNvPr>
          <p:cNvSpPr>
            <a:spLocks noGrp="1"/>
          </p:cNvSpPr>
          <p:nvPr>
            <p:ph type="title"/>
          </p:nvPr>
        </p:nvSpPr>
        <p:spPr>
          <a:xfrm>
            <a:off x="4927472" y="609600"/>
            <a:ext cx="6340084" cy="1326321"/>
          </a:xfrm>
        </p:spPr>
        <p:txBody>
          <a:bodyPr>
            <a:normAutofit/>
          </a:bodyPr>
          <a:lstStyle/>
          <a:p>
            <a:r>
              <a:rPr lang="en-US" cap="none" dirty="0"/>
              <a:t>The Bankers’ Results of World War II</a:t>
            </a:r>
          </a:p>
        </p:txBody>
      </p:sp>
      <p:sp>
        <p:nvSpPr>
          <p:cNvPr id="34" name="Rectangle 33">
            <a:extLst>
              <a:ext uri="{FF2B5EF4-FFF2-40B4-BE49-F238E27FC236}">
                <a16:creationId xmlns:a16="http://schemas.microsoft.com/office/drawing/2014/main" id="{9D374119-2129-4781-ACAB-9C3618BD4B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2475" y="733425"/>
            <a:ext cx="3743325" cy="5391150"/>
          </a:xfrm>
          <a:prstGeom prst="rect">
            <a:avLst/>
          </a:prstGeom>
          <a:solidFill>
            <a:schemeClr val="tx1"/>
          </a:solidFill>
          <a:ln w="190500" cap="sq">
            <a:solidFill>
              <a:srgbClr val="FFFFFF"/>
            </a:solidFill>
            <a:miter lim="800000"/>
          </a:ln>
          <a:effectLst>
            <a:outerShdw blurRad="54991" dist="17780" dir="5400000" algn="ctr" rotWithShape="0">
              <a:schemeClr val="bg1">
                <a:alpha val="40000"/>
              </a:schemeClr>
            </a:outerShdw>
          </a:effectLst>
          <a:scene3d>
            <a:camera prst="orthographicFront"/>
            <a:lightRig rig="twoPt" dir="t">
              <a:rot lat="0" lon="0" rev="7200000"/>
            </a:lightRig>
          </a:scene3d>
          <a:sp3d>
            <a:bevelT w="25400" h="190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erson in a suit and tie&#10;&#10;Description automatically generated with medium confidence">
            <a:extLst>
              <a:ext uri="{FF2B5EF4-FFF2-40B4-BE49-F238E27FC236}">
                <a16:creationId xmlns:a16="http://schemas.microsoft.com/office/drawing/2014/main" id="{AF76537E-FF06-EA09-28EA-2668232C52D7}"/>
              </a:ext>
            </a:extLst>
          </p:cNvPr>
          <p:cNvPicPr>
            <a:picLocks noChangeAspect="1"/>
          </p:cNvPicPr>
          <p:nvPr/>
        </p:nvPicPr>
        <p:blipFill rotWithShape="1">
          <a:blip r:embed="rId3"/>
          <a:srcRect l="8798" r="1170" b="3"/>
          <a:stretch/>
        </p:blipFill>
        <p:spPr>
          <a:xfrm>
            <a:off x="1141857" y="1114868"/>
            <a:ext cx="2964561" cy="4628265"/>
          </a:xfrm>
          <a:prstGeom prst="rect">
            <a:avLst/>
          </a:prstGeom>
        </p:spPr>
      </p:pic>
      <p:sp>
        <p:nvSpPr>
          <p:cNvPr id="36" name="Rectangle 35">
            <a:extLst>
              <a:ext uri="{FF2B5EF4-FFF2-40B4-BE49-F238E27FC236}">
                <a16:creationId xmlns:a16="http://schemas.microsoft.com/office/drawing/2014/main" id="{CD49B4B0-3C14-40B1-82E0-072A4678F0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1340" y="804806"/>
            <a:ext cx="3625595" cy="5248389"/>
          </a:xfrm>
          <a:prstGeom prst="rect">
            <a:avLst/>
          </a:prstGeom>
          <a:noFill/>
          <a:ln w="127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1137964-C281-20B2-B517-927D5FEF793C}"/>
              </a:ext>
            </a:extLst>
          </p:cNvPr>
          <p:cNvSpPr>
            <a:spLocks noGrp="1"/>
          </p:cNvSpPr>
          <p:nvPr>
            <p:ph idx="1"/>
          </p:nvPr>
        </p:nvSpPr>
        <p:spPr>
          <a:xfrm>
            <a:off x="4927471" y="2096064"/>
            <a:ext cx="6340085" cy="3695136"/>
          </a:xfrm>
        </p:spPr>
        <p:txBody>
          <a:bodyPr>
            <a:normAutofit/>
          </a:bodyPr>
          <a:lstStyle/>
          <a:p>
            <a:r>
              <a:rPr lang="en-US" spc="-50" dirty="0"/>
              <a:t>Without this convention, Escher Wyss, A.G. would have never survived the War.  This company was managed and controlled by Klaus Schwab and his father. They developed turbines that created “heavy water” for the Nazis nuclear program. The company survived until 1969 when it was bought by Sulzer, A.G.</a:t>
            </a:r>
          </a:p>
        </p:txBody>
      </p:sp>
    </p:spTree>
    <p:extLst>
      <p:ext uri="{BB962C8B-B14F-4D97-AF65-F5344CB8AC3E}">
        <p14:creationId xmlns:p14="http://schemas.microsoft.com/office/powerpoint/2010/main" val="355242120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18000"/>
                <a:satMod val="160000"/>
                <a:lumMod val="28000"/>
              </a:schemeClr>
              <a:schemeClr val="bg2">
                <a:tint val="95000"/>
                <a:satMod val="160000"/>
                <a:lumMod val="116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4BA52C-E6FA-B8A4-334A-24F5F79E1286}"/>
              </a:ext>
            </a:extLst>
          </p:cNvPr>
          <p:cNvSpPr>
            <a:spLocks noGrp="1"/>
          </p:cNvSpPr>
          <p:nvPr>
            <p:ph type="title"/>
          </p:nvPr>
        </p:nvSpPr>
        <p:spPr>
          <a:xfrm>
            <a:off x="4927472" y="609600"/>
            <a:ext cx="6340084" cy="1326321"/>
          </a:xfrm>
        </p:spPr>
        <p:txBody>
          <a:bodyPr>
            <a:normAutofit/>
          </a:bodyPr>
          <a:lstStyle/>
          <a:p>
            <a:r>
              <a:rPr lang="en-US" cap="none" dirty="0"/>
              <a:t>The Bankers’ Results of World War II</a:t>
            </a:r>
          </a:p>
        </p:txBody>
      </p:sp>
      <p:sp>
        <p:nvSpPr>
          <p:cNvPr id="34" name="Rectangle 33">
            <a:extLst>
              <a:ext uri="{FF2B5EF4-FFF2-40B4-BE49-F238E27FC236}">
                <a16:creationId xmlns:a16="http://schemas.microsoft.com/office/drawing/2014/main" id="{9D374119-2129-4781-ACAB-9C3618BD4B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2475" y="733425"/>
            <a:ext cx="3743325" cy="5391150"/>
          </a:xfrm>
          <a:prstGeom prst="rect">
            <a:avLst/>
          </a:prstGeom>
          <a:solidFill>
            <a:schemeClr val="tx1"/>
          </a:solidFill>
          <a:ln w="190500" cap="sq">
            <a:solidFill>
              <a:srgbClr val="FFFFFF"/>
            </a:solidFill>
            <a:miter lim="800000"/>
          </a:ln>
          <a:effectLst>
            <a:outerShdw blurRad="54991" dist="17780" dir="5400000" algn="ctr" rotWithShape="0">
              <a:schemeClr val="bg1">
                <a:alpha val="40000"/>
              </a:schemeClr>
            </a:outerShdw>
          </a:effectLst>
          <a:scene3d>
            <a:camera prst="orthographicFront"/>
            <a:lightRig rig="twoPt" dir="t">
              <a:rot lat="0" lon="0" rev="7200000"/>
            </a:lightRig>
          </a:scene3d>
          <a:sp3d>
            <a:bevelT w="25400" h="190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CD49B4B0-3C14-40B1-82E0-072A4678F0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1340" y="804806"/>
            <a:ext cx="3625595" cy="5248389"/>
          </a:xfrm>
          <a:prstGeom prst="rect">
            <a:avLst/>
          </a:prstGeom>
          <a:noFill/>
          <a:ln w="127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1137964-C281-20B2-B517-927D5FEF793C}"/>
              </a:ext>
            </a:extLst>
          </p:cNvPr>
          <p:cNvSpPr>
            <a:spLocks noGrp="1"/>
          </p:cNvSpPr>
          <p:nvPr>
            <p:ph idx="1"/>
          </p:nvPr>
        </p:nvSpPr>
        <p:spPr>
          <a:xfrm>
            <a:off x="4927471" y="2096064"/>
            <a:ext cx="6340085" cy="3695136"/>
          </a:xfrm>
        </p:spPr>
        <p:txBody>
          <a:bodyPr>
            <a:normAutofit/>
          </a:bodyPr>
          <a:lstStyle/>
          <a:p>
            <a:r>
              <a:rPr lang="en-US" spc="-50" dirty="0"/>
              <a:t>Without this convention, Escher Wyss, A.G. would have never survived the War.  </a:t>
            </a:r>
          </a:p>
          <a:p>
            <a:pPr lvl="1"/>
            <a:r>
              <a:rPr lang="en-US" spc="-50" dirty="0"/>
              <a:t>This company was managed and controlled by Klaus Schwab and his father. </a:t>
            </a:r>
          </a:p>
          <a:p>
            <a:pPr lvl="1"/>
            <a:r>
              <a:rPr lang="en-US" spc="-50" dirty="0"/>
              <a:t>They developed turbines that created “heavy water” for the Nazis nuclear program. </a:t>
            </a:r>
          </a:p>
          <a:p>
            <a:pPr lvl="1"/>
            <a:r>
              <a:rPr lang="en-US" spc="-50" dirty="0"/>
              <a:t>The company survived until 1969 when Dr. Schwab sold it to Sulzer, A.G. , a now very large conglomerate with locations all over the world.</a:t>
            </a:r>
          </a:p>
        </p:txBody>
      </p:sp>
      <p:pic>
        <p:nvPicPr>
          <p:cNvPr id="7" name="Picture 6">
            <a:extLst>
              <a:ext uri="{FF2B5EF4-FFF2-40B4-BE49-F238E27FC236}">
                <a16:creationId xmlns:a16="http://schemas.microsoft.com/office/drawing/2014/main" id="{BFF3E3AA-A817-E96E-8032-4A1012FD07D2}"/>
              </a:ext>
            </a:extLst>
          </p:cNvPr>
          <p:cNvPicPr>
            <a:picLocks noChangeAspect="1"/>
          </p:cNvPicPr>
          <p:nvPr/>
        </p:nvPicPr>
        <p:blipFill>
          <a:blip r:embed="rId3"/>
          <a:stretch>
            <a:fillRect/>
          </a:stretch>
        </p:blipFill>
        <p:spPr>
          <a:xfrm>
            <a:off x="1052512" y="923780"/>
            <a:ext cx="3143250" cy="4714875"/>
          </a:xfrm>
          <a:prstGeom prst="rect">
            <a:avLst/>
          </a:prstGeom>
        </p:spPr>
      </p:pic>
    </p:spTree>
    <p:extLst>
      <p:ext uri="{BB962C8B-B14F-4D97-AF65-F5344CB8AC3E}">
        <p14:creationId xmlns:p14="http://schemas.microsoft.com/office/powerpoint/2010/main" val="358392431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18000"/>
                <a:satMod val="160000"/>
                <a:lumMod val="28000"/>
              </a:schemeClr>
              <a:schemeClr val="bg2">
                <a:tint val="95000"/>
                <a:satMod val="160000"/>
                <a:lumMod val="116000"/>
              </a:schemeClr>
            </a:duotone>
          </a:blip>
          <a:stretch/>
        </a:blipFill>
        <a:effectLst/>
      </p:bgPr>
    </p:bg>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4DE0D6BE-330A-422D-9BD9-1E18F73C6E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32000">
                <a:schemeClr val="bg2">
                  <a:lumMod val="75000"/>
                  <a:alpha val="3000"/>
                </a:schemeClr>
              </a:gs>
              <a:gs pos="100000">
                <a:sysClr val="windowText" lastClr="000000">
                  <a:alpha val="70000"/>
                </a:sysClr>
              </a:gs>
            </a:gsLst>
            <a:path path="circle">
              <a:fillToRect l="50000" t="5000" r="50000" b="95000"/>
            </a:path>
            <a:tileRect/>
          </a:gradFill>
          <a:ln w="9525"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 name="Title 1">
            <a:extLst>
              <a:ext uri="{FF2B5EF4-FFF2-40B4-BE49-F238E27FC236}">
                <a16:creationId xmlns:a16="http://schemas.microsoft.com/office/drawing/2014/main" id="{B54BA52C-E6FA-B8A4-334A-24F5F79E1286}"/>
              </a:ext>
            </a:extLst>
          </p:cNvPr>
          <p:cNvSpPr>
            <a:spLocks noGrp="1"/>
          </p:cNvSpPr>
          <p:nvPr>
            <p:ph type="title"/>
          </p:nvPr>
        </p:nvSpPr>
        <p:spPr>
          <a:xfrm>
            <a:off x="913795" y="609600"/>
            <a:ext cx="10353761" cy="526473"/>
          </a:xfrm>
        </p:spPr>
        <p:txBody>
          <a:bodyPr>
            <a:normAutofit fontScale="90000"/>
          </a:bodyPr>
          <a:lstStyle/>
          <a:p>
            <a:r>
              <a:rPr lang="en-US" cap="none" dirty="0"/>
              <a:t>The Bankers’ Results After World War II</a:t>
            </a:r>
          </a:p>
        </p:txBody>
      </p:sp>
      <p:sp>
        <p:nvSpPr>
          <p:cNvPr id="3" name="Content Placeholder 2">
            <a:extLst>
              <a:ext uri="{FF2B5EF4-FFF2-40B4-BE49-F238E27FC236}">
                <a16:creationId xmlns:a16="http://schemas.microsoft.com/office/drawing/2014/main" id="{11137964-C281-20B2-B517-927D5FEF793C}"/>
              </a:ext>
            </a:extLst>
          </p:cNvPr>
          <p:cNvSpPr>
            <a:spLocks noGrp="1"/>
          </p:cNvSpPr>
          <p:nvPr>
            <p:ph idx="1"/>
          </p:nvPr>
        </p:nvSpPr>
        <p:spPr>
          <a:xfrm>
            <a:off x="913795" y="1136073"/>
            <a:ext cx="10353762" cy="4655127"/>
          </a:xfrm>
        </p:spPr>
        <p:txBody>
          <a:bodyPr>
            <a:normAutofit/>
          </a:bodyPr>
          <a:lstStyle/>
          <a:p>
            <a:r>
              <a:rPr lang="en-US" sz="2800" spc="-50" dirty="0"/>
              <a:t>While most European countries were saddled with debts from the War, the United States was convinced, due to the Communist threat, to rebuild Europe via the Marshall Plan.</a:t>
            </a:r>
          </a:p>
          <a:p>
            <a:pPr lvl="1"/>
            <a:r>
              <a:rPr lang="en-US" sz="2600" spc="-50" dirty="0"/>
              <a:t>This gave the United States a reason to occupy West Germany until 1991 when the Berlin Wall was taken down.</a:t>
            </a:r>
          </a:p>
          <a:p>
            <a:pPr lvl="1"/>
            <a:r>
              <a:rPr lang="en-US" sz="2600" spc="-50" dirty="0"/>
              <a:t>Afterward, when Germany was reunited, the U.S. and Germany wrote a new agreement allowing the Luftwaffe (German Air Force) to have bases in the United States while the United States maintains Army and Air Force Bases in Germany.</a:t>
            </a:r>
          </a:p>
        </p:txBody>
      </p:sp>
    </p:spTree>
    <p:extLst>
      <p:ext uri="{BB962C8B-B14F-4D97-AF65-F5344CB8AC3E}">
        <p14:creationId xmlns:p14="http://schemas.microsoft.com/office/powerpoint/2010/main" val="33537531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18000"/>
                <a:satMod val="160000"/>
                <a:lumMod val="28000"/>
              </a:schemeClr>
              <a:schemeClr val="bg2">
                <a:tint val="95000"/>
                <a:satMod val="160000"/>
                <a:lumMod val="116000"/>
              </a:schemeClr>
            </a:duotone>
          </a:blip>
          <a:stretch/>
        </a:blipFill>
        <a:effectLst/>
      </p:bgPr>
    </p:bg>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4DE0D6BE-330A-422D-9BD9-1E18F73C6E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32000">
                <a:schemeClr val="bg2">
                  <a:lumMod val="75000"/>
                  <a:alpha val="3000"/>
                </a:schemeClr>
              </a:gs>
              <a:gs pos="100000">
                <a:sysClr val="windowText" lastClr="000000">
                  <a:alpha val="70000"/>
                </a:sysClr>
              </a:gs>
            </a:gsLst>
            <a:path path="circle">
              <a:fillToRect l="50000" t="5000" r="50000" b="95000"/>
            </a:path>
            <a:tileRect/>
          </a:gradFill>
          <a:ln w="9525"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 name="Title 1">
            <a:extLst>
              <a:ext uri="{FF2B5EF4-FFF2-40B4-BE49-F238E27FC236}">
                <a16:creationId xmlns:a16="http://schemas.microsoft.com/office/drawing/2014/main" id="{B54BA52C-E6FA-B8A4-334A-24F5F79E1286}"/>
              </a:ext>
            </a:extLst>
          </p:cNvPr>
          <p:cNvSpPr>
            <a:spLocks noGrp="1"/>
          </p:cNvSpPr>
          <p:nvPr>
            <p:ph type="title"/>
          </p:nvPr>
        </p:nvSpPr>
        <p:spPr>
          <a:xfrm>
            <a:off x="913795" y="609600"/>
            <a:ext cx="10353761" cy="526473"/>
          </a:xfrm>
        </p:spPr>
        <p:txBody>
          <a:bodyPr>
            <a:normAutofit fontScale="90000"/>
          </a:bodyPr>
          <a:lstStyle/>
          <a:p>
            <a:r>
              <a:rPr lang="en-US" cap="none" dirty="0"/>
              <a:t>The Royal Families After World War II</a:t>
            </a:r>
          </a:p>
        </p:txBody>
      </p:sp>
      <p:sp>
        <p:nvSpPr>
          <p:cNvPr id="3" name="Content Placeholder 2">
            <a:extLst>
              <a:ext uri="{FF2B5EF4-FFF2-40B4-BE49-F238E27FC236}">
                <a16:creationId xmlns:a16="http://schemas.microsoft.com/office/drawing/2014/main" id="{11137964-C281-20B2-B517-927D5FEF793C}"/>
              </a:ext>
            </a:extLst>
          </p:cNvPr>
          <p:cNvSpPr>
            <a:spLocks noGrp="1"/>
          </p:cNvSpPr>
          <p:nvPr>
            <p:ph idx="1"/>
          </p:nvPr>
        </p:nvSpPr>
        <p:spPr>
          <a:xfrm>
            <a:off x="913795" y="1136073"/>
            <a:ext cx="10353762" cy="4655127"/>
          </a:xfrm>
        </p:spPr>
        <p:txBody>
          <a:bodyPr>
            <a:normAutofit fontScale="92500" lnSpcReduction="10000"/>
          </a:bodyPr>
          <a:lstStyle/>
          <a:p>
            <a:r>
              <a:rPr lang="en-US" sz="3200" spc="-50" dirty="0">
                <a:effectLst/>
              </a:rPr>
              <a:t>After the War, the sun finally set over the British Empire after three centuries. </a:t>
            </a:r>
          </a:p>
          <a:p>
            <a:pPr lvl="1"/>
            <a:r>
              <a:rPr lang="en-US" sz="2800" spc="-50" dirty="0">
                <a:effectLst/>
              </a:rPr>
              <a:t>Singapore was given its independence.</a:t>
            </a:r>
          </a:p>
          <a:p>
            <a:pPr lvl="1"/>
            <a:r>
              <a:rPr lang="en-US" sz="2800" spc="-50" dirty="0">
                <a:effectLst/>
              </a:rPr>
              <a:t>Their Middle Eastern holdings were given their independence.</a:t>
            </a:r>
          </a:p>
          <a:p>
            <a:pPr lvl="1"/>
            <a:r>
              <a:rPr lang="en-US" sz="2800" spc="-50" dirty="0">
                <a:effectLst/>
              </a:rPr>
              <a:t>India was given its independence… only to break up into India and Pakistan. They have been in a state of Cold War since.</a:t>
            </a:r>
          </a:p>
          <a:p>
            <a:pPr lvl="1"/>
            <a:r>
              <a:rPr lang="en-US" sz="2800" spc="-50" dirty="0">
                <a:effectLst/>
              </a:rPr>
              <a:t>Many of their African holdings also obtained their freedom.</a:t>
            </a:r>
          </a:p>
          <a:p>
            <a:pPr lvl="1"/>
            <a:r>
              <a:rPr lang="en-US" sz="2800" spc="-50" dirty="0">
                <a:effectLst/>
              </a:rPr>
              <a:t>Great Britain did continue to produce and refine petroleum in their former colonies.</a:t>
            </a:r>
          </a:p>
        </p:txBody>
      </p:sp>
    </p:spTree>
    <p:extLst>
      <p:ext uri="{BB962C8B-B14F-4D97-AF65-F5344CB8AC3E}">
        <p14:creationId xmlns:p14="http://schemas.microsoft.com/office/powerpoint/2010/main" val="309984672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18000"/>
                <a:satMod val="160000"/>
                <a:lumMod val="28000"/>
              </a:schemeClr>
              <a:schemeClr val="bg2">
                <a:tint val="95000"/>
                <a:satMod val="160000"/>
                <a:lumMod val="116000"/>
              </a:schemeClr>
            </a:duotone>
          </a:blip>
          <a:stretch/>
        </a:blipFill>
        <a:effectLst/>
      </p:bgPr>
    </p:bg>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4DE0D6BE-330A-422D-9BD9-1E18F73C6E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32000">
                <a:schemeClr val="bg2">
                  <a:lumMod val="75000"/>
                  <a:alpha val="3000"/>
                </a:schemeClr>
              </a:gs>
              <a:gs pos="100000">
                <a:sysClr val="windowText" lastClr="000000">
                  <a:alpha val="70000"/>
                </a:sysClr>
              </a:gs>
            </a:gsLst>
            <a:path path="circle">
              <a:fillToRect l="50000" t="5000" r="50000" b="95000"/>
            </a:path>
            <a:tileRect/>
          </a:gradFill>
          <a:ln w="9525"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 name="Title 1">
            <a:extLst>
              <a:ext uri="{FF2B5EF4-FFF2-40B4-BE49-F238E27FC236}">
                <a16:creationId xmlns:a16="http://schemas.microsoft.com/office/drawing/2014/main" id="{B54BA52C-E6FA-B8A4-334A-24F5F79E1286}"/>
              </a:ext>
            </a:extLst>
          </p:cNvPr>
          <p:cNvSpPr>
            <a:spLocks noGrp="1"/>
          </p:cNvSpPr>
          <p:nvPr>
            <p:ph type="title"/>
          </p:nvPr>
        </p:nvSpPr>
        <p:spPr>
          <a:xfrm>
            <a:off x="913795" y="609600"/>
            <a:ext cx="10353761" cy="526473"/>
          </a:xfrm>
        </p:spPr>
        <p:txBody>
          <a:bodyPr>
            <a:normAutofit fontScale="90000"/>
          </a:bodyPr>
          <a:lstStyle/>
          <a:p>
            <a:r>
              <a:rPr lang="en-US" cap="none" dirty="0"/>
              <a:t>The Royal Families After World War II</a:t>
            </a:r>
          </a:p>
        </p:txBody>
      </p:sp>
      <p:sp>
        <p:nvSpPr>
          <p:cNvPr id="3" name="Content Placeholder 2">
            <a:extLst>
              <a:ext uri="{FF2B5EF4-FFF2-40B4-BE49-F238E27FC236}">
                <a16:creationId xmlns:a16="http://schemas.microsoft.com/office/drawing/2014/main" id="{11137964-C281-20B2-B517-927D5FEF793C}"/>
              </a:ext>
            </a:extLst>
          </p:cNvPr>
          <p:cNvSpPr>
            <a:spLocks noGrp="1"/>
          </p:cNvSpPr>
          <p:nvPr>
            <p:ph idx="1"/>
          </p:nvPr>
        </p:nvSpPr>
        <p:spPr>
          <a:xfrm>
            <a:off x="483079" y="1136073"/>
            <a:ext cx="11128076" cy="4655127"/>
          </a:xfrm>
        </p:spPr>
        <p:txBody>
          <a:bodyPr>
            <a:normAutofit/>
          </a:bodyPr>
          <a:lstStyle/>
          <a:p>
            <a:r>
              <a:rPr lang="en-US" sz="3200" spc="-50" dirty="0">
                <a:effectLst/>
              </a:rPr>
              <a:t>After the War, the British Empire suffered economically as they tried to rebuild from the War.</a:t>
            </a:r>
          </a:p>
          <a:p>
            <a:pPr lvl="1"/>
            <a:r>
              <a:rPr lang="en-US" sz="2800" spc="-50" dirty="0">
                <a:effectLst/>
              </a:rPr>
              <a:t>Even though the Royal Families lost much influence, they still have their business holdings in trusts holding substantial shares in Royal Dutch Shell and British Petroleum. They have other investments as well.</a:t>
            </a:r>
          </a:p>
          <a:p>
            <a:pPr lvl="1"/>
            <a:r>
              <a:rPr lang="en-US" sz="2800" spc="-50" dirty="0">
                <a:effectLst/>
              </a:rPr>
              <a:t>The British economy tends to follow the United States economy. </a:t>
            </a:r>
          </a:p>
          <a:p>
            <a:pPr lvl="1"/>
            <a:r>
              <a:rPr lang="en-US" sz="2800" spc="-50" dirty="0">
                <a:effectLst/>
              </a:rPr>
              <a:t>The British Pound continues to be the medium of exchange.</a:t>
            </a:r>
          </a:p>
        </p:txBody>
      </p:sp>
    </p:spTree>
    <p:extLst>
      <p:ext uri="{BB962C8B-B14F-4D97-AF65-F5344CB8AC3E}">
        <p14:creationId xmlns:p14="http://schemas.microsoft.com/office/powerpoint/2010/main" val="369800801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18000"/>
                <a:satMod val="160000"/>
                <a:lumMod val="28000"/>
              </a:schemeClr>
              <a:schemeClr val="bg2">
                <a:tint val="95000"/>
                <a:satMod val="160000"/>
                <a:lumMod val="116000"/>
              </a:schemeClr>
            </a:duotone>
          </a:blip>
          <a:stretch/>
        </a:blipFill>
        <a:effectLst/>
      </p:bgPr>
    </p:bg>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4DE0D6BE-330A-422D-9BD9-1E18F73C6E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32000">
                <a:schemeClr val="bg2">
                  <a:lumMod val="75000"/>
                  <a:alpha val="3000"/>
                </a:schemeClr>
              </a:gs>
              <a:gs pos="100000">
                <a:sysClr val="windowText" lastClr="000000">
                  <a:alpha val="70000"/>
                </a:sysClr>
              </a:gs>
            </a:gsLst>
            <a:path path="circle">
              <a:fillToRect l="50000" t="5000" r="50000" b="95000"/>
            </a:path>
            <a:tileRect/>
          </a:gradFill>
          <a:ln w="9525"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 name="Title 1">
            <a:extLst>
              <a:ext uri="{FF2B5EF4-FFF2-40B4-BE49-F238E27FC236}">
                <a16:creationId xmlns:a16="http://schemas.microsoft.com/office/drawing/2014/main" id="{B54BA52C-E6FA-B8A4-334A-24F5F79E1286}"/>
              </a:ext>
            </a:extLst>
          </p:cNvPr>
          <p:cNvSpPr>
            <a:spLocks noGrp="1"/>
          </p:cNvSpPr>
          <p:nvPr>
            <p:ph type="title"/>
          </p:nvPr>
        </p:nvSpPr>
        <p:spPr>
          <a:xfrm>
            <a:off x="913795" y="609600"/>
            <a:ext cx="10353761" cy="526473"/>
          </a:xfrm>
        </p:spPr>
        <p:txBody>
          <a:bodyPr>
            <a:normAutofit fontScale="90000"/>
          </a:bodyPr>
          <a:lstStyle/>
          <a:p>
            <a:r>
              <a:rPr lang="en-US" cap="none" dirty="0"/>
              <a:t>Banking in the United States</a:t>
            </a:r>
          </a:p>
        </p:txBody>
      </p:sp>
      <p:sp>
        <p:nvSpPr>
          <p:cNvPr id="3" name="Content Placeholder 2">
            <a:extLst>
              <a:ext uri="{FF2B5EF4-FFF2-40B4-BE49-F238E27FC236}">
                <a16:creationId xmlns:a16="http://schemas.microsoft.com/office/drawing/2014/main" id="{11137964-C281-20B2-B517-927D5FEF793C}"/>
              </a:ext>
            </a:extLst>
          </p:cNvPr>
          <p:cNvSpPr>
            <a:spLocks noGrp="1"/>
          </p:cNvSpPr>
          <p:nvPr>
            <p:ph idx="1"/>
          </p:nvPr>
        </p:nvSpPr>
        <p:spPr>
          <a:xfrm>
            <a:off x="483079" y="1136073"/>
            <a:ext cx="11128076" cy="4655127"/>
          </a:xfrm>
        </p:spPr>
        <p:txBody>
          <a:bodyPr>
            <a:normAutofit/>
          </a:bodyPr>
          <a:lstStyle/>
          <a:p>
            <a:r>
              <a:rPr lang="en-US" sz="2800" spc="-50" dirty="0">
                <a:effectLst/>
              </a:rPr>
              <a:t>The biggest obstacle for the Rockefeller Family in controlling the banking system of the USA was the lack of Interstate Banking.</a:t>
            </a:r>
          </a:p>
          <a:p>
            <a:pPr lvl="1"/>
            <a:r>
              <a:rPr lang="en-US" sz="2600" i="1" spc="-50" dirty="0">
                <a:effectLst/>
              </a:rPr>
              <a:t>e.g.</a:t>
            </a:r>
            <a:r>
              <a:rPr lang="en-US" sz="2600" spc="-50" dirty="0">
                <a:effectLst/>
              </a:rPr>
              <a:t>, A Bank in New York could not own a bank in New Jersey.</a:t>
            </a:r>
          </a:p>
          <a:p>
            <a:pPr lvl="1"/>
            <a:r>
              <a:rPr lang="en-US" sz="2600" spc="-50" dirty="0">
                <a:effectLst/>
              </a:rPr>
              <a:t>While the Federal Reserve controlled Nationally-Chartered Banks, the individual state-chartered banks were controlled by the state chartering the bank. The state banks could opt to buy shares in the Federal Reserve, but none of them ever did.  Most banks did not want anything to do with the Federal Reserve.</a:t>
            </a:r>
          </a:p>
        </p:txBody>
      </p:sp>
    </p:spTree>
    <p:extLst>
      <p:ext uri="{BB962C8B-B14F-4D97-AF65-F5344CB8AC3E}">
        <p14:creationId xmlns:p14="http://schemas.microsoft.com/office/powerpoint/2010/main" val="284991836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18000"/>
                <a:satMod val="160000"/>
                <a:lumMod val="28000"/>
              </a:schemeClr>
              <a:schemeClr val="bg2">
                <a:tint val="95000"/>
                <a:satMod val="160000"/>
                <a:lumMod val="116000"/>
              </a:schemeClr>
            </a:duotone>
          </a:blip>
          <a:stretch/>
        </a:blipFill>
        <a:effectLst/>
      </p:bgPr>
    </p:bg>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4DE0D6BE-330A-422D-9BD9-1E18F73C6E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32000">
                <a:schemeClr val="bg2">
                  <a:lumMod val="75000"/>
                  <a:alpha val="3000"/>
                </a:schemeClr>
              </a:gs>
              <a:gs pos="100000">
                <a:sysClr val="windowText" lastClr="000000">
                  <a:alpha val="70000"/>
                </a:sysClr>
              </a:gs>
            </a:gsLst>
            <a:path path="circle">
              <a:fillToRect l="50000" t="5000" r="50000" b="95000"/>
            </a:path>
            <a:tileRect/>
          </a:gradFill>
          <a:ln w="9525"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 name="Title 1">
            <a:extLst>
              <a:ext uri="{FF2B5EF4-FFF2-40B4-BE49-F238E27FC236}">
                <a16:creationId xmlns:a16="http://schemas.microsoft.com/office/drawing/2014/main" id="{B54BA52C-E6FA-B8A4-334A-24F5F79E1286}"/>
              </a:ext>
            </a:extLst>
          </p:cNvPr>
          <p:cNvSpPr>
            <a:spLocks noGrp="1"/>
          </p:cNvSpPr>
          <p:nvPr>
            <p:ph type="title"/>
          </p:nvPr>
        </p:nvSpPr>
        <p:spPr>
          <a:xfrm>
            <a:off x="913795" y="609600"/>
            <a:ext cx="10353761" cy="526473"/>
          </a:xfrm>
        </p:spPr>
        <p:txBody>
          <a:bodyPr>
            <a:normAutofit fontScale="90000"/>
          </a:bodyPr>
          <a:lstStyle/>
          <a:p>
            <a:r>
              <a:rPr lang="en-US" cap="none" dirty="0"/>
              <a:t>Banking in the United States</a:t>
            </a:r>
          </a:p>
        </p:txBody>
      </p:sp>
      <p:sp>
        <p:nvSpPr>
          <p:cNvPr id="3" name="Content Placeholder 2">
            <a:extLst>
              <a:ext uri="{FF2B5EF4-FFF2-40B4-BE49-F238E27FC236}">
                <a16:creationId xmlns:a16="http://schemas.microsoft.com/office/drawing/2014/main" id="{11137964-C281-20B2-B517-927D5FEF793C}"/>
              </a:ext>
            </a:extLst>
          </p:cNvPr>
          <p:cNvSpPr>
            <a:spLocks noGrp="1"/>
          </p:cNvSpPr>
          <p:nvPr>
            <p:ph idx="1"/>
          </p:nvPr>
        </p:nvSpPr>
        <p:spPr>
          <a:xfrm>
            <a:off x="483079" y="1136073"/>
            <a:ext cx="11222966" cy="4655127"/>
          </a:xfrm>
        </p:spPr>
        <p:txBody>
          <a:bodyPr>
            <a:normAutofit/>
          </a:bodyPr>
          <a:lstStyle/>
          <a:p>
            <a:r>
              <a:rPr lang="en-US" sz="2800" spc="-50" dirty="0">
                <a:effectLst/>
              </a:rPr>
              <a:t>The biggest obstacle for the Rockefeller Family in controlling the banking system of the USA was the lack of Interstate Banking.</a:t>
            </a:r>
          </a:p>
          <a:p>
            <a:pPr lvl="1"/>
            <a:r>
              <a:rPr lang="en-US" sz="2600" spc="-50" dirty="0">
                <a:effectLst/>
              </a:rPr>
              <a:t>If a state-chartered bank needed funding for a particular loan, they would draw up a “loan package” and take it to a “Correspondent Bank.” </a:t>
            </a:r>
          </a:p>
          <a:p>
            <a:pPr lvl="1"/>
            <a:r>
              <a:rPr lang="en-US" sz="2600" spc="-50" dirty="0">
                <a:effectLst/>
              </a:rPr>
              <a:t>The Correspondent Bank would review the loan and either finance it themselves (happened about 50% of the time) or farm the offer out to other larger banks in the region.</a:t>
            </a:r>
          </a:p>
          <a:p>
            <a:pPr lvl="1"/>
            <a:r>
              <a:rPr lang="en-US" sz="2600" spc="-50" dirty="0">
                <a:effectLst/>
              </a:rPr>
              <a:t>Banking was decentralized, as the management of the local bank made the decisions.</a:t>
            </a:r>
          </a:p>
        </p:txBody>
      </p:sp>
    </p:spTree>
    <p:extLst>
      <p:ext uri="{BB962C8B-B14F-4D97-AF65-F5344CB8AC3E}">
        <p14:creationId xmlns:p14="http://schemas.microsoft.com/office/powerpoint/2010/main" val="206267874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18000"/>
                <a:satMod val="160000"/>
                <a:lumMod val="28000"/>
              </a:schemeClr>
              <a:schemeClr val="bg2">
                <a:tint val="95000"/>
                <a:satMod val="160000"/>
                <a:lumMod val="116000"/>
              </a:schemeClr>
            </a:duotone>
          </a:blip>
          <a:stretch/>
        </a:blipFill>
        <a:effectLst/>
      </p:bgPr>
    </p:bg>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4DE0D6BE-330A-422D-9BD9-1E18F73C6E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32000">
                <a:schemeClr val="bg2">
                  <a:lumMod val="75000"/>
                  <a:alpha val="3000"/>
                </a:schemeClr>
              </a:gs>
              <a:gs pos="100000">
                <a:sysClr val="windowText" lastClr="000000">
                  <a:alpha val="70000"/>
                </a:sysClr>
              </a:gs>
            </a:gsLst>
            <a:path path="circle">
              <a:fillToRect l="50000" t="5000" r="50000" b="95000"/>
            </a:path>
            <a:tileRect/>
          </a:gradFill>
          <a:ln w="9525"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 name="Title 1">
            <a:extLst>
              <a:ext uri="{FF2B5EF4-FFF2-40B4-BE49-F238E27FC236}">
                <a16:creationId xmlns:a16="http://schemas.microsoft.com/office/drawing/2014/main" id="{B54BA52C-E6FA-B8A4-334A-24F5F79E1286}"/>
              </a:ext>
            </a:extLst>
          </p:cNvPr>
          <p:cNvSpPr>
            <a:spLocks noGrp="1"/>
          </p:cNvSpPr>
          <p:nvPr>
            <p:ph type="title"/>
          </p:nvPr>
        </p:nvSpPr>
        <p:spPr>
          <a:xfrm>
            <a:off x="913795" y="609600"/>
            <a:ext cx="10353761" cy="526473"/>
          </a:xfrm>
        </p:spPr>
        <p:txBody>
          <a:bodyPr>
            <a:normAutofit fontScale="90000"/>
          </a:bodyPr>
          <a:lstStyle/>
          <a:p>
            <a:r>
              <a:rPr lang="en-US" cap="none" dirty="0"/>
              <a:t>Banking in the United States</a:t>
            </a:r>
          </a:p>
        </p:txBody>
      </p:sp>
      <p:sp>
        <p:nvSpPr>
          <p:cNvPr id="3" name="Content Placeholder 2">
            <a:extLst>
              <a:ext uri="{FF2B5EF4-FFF2-40B4-BE49-F238E27FC236}">
                <a16:creationId xmlns:a16="http://schemas.microsoft.com/office/drawing/2014/main" id="{11137964-C281-20B2-B517-927D5FEF793C}"/>
              </a:ext>
            </a:extLst>
          </p:cNvPr>
          <p:cNvSpPr>
            <a:spLocks noGrp="1"/>
          </p:cNvSpPr>
          <p:nvPr>
            <p:ph idx="1"/>
          </p:nvPr>
        </p:nvSpPr>
        <p:spPr>
          <a:xfrm>
            <a:off x="483079" y="1136073"/>
            <a:ext cx="11222966" cy="4655127"/>
          </a:xfrm>
        </p:spPr>
        <p:txBody>
          <a:bodyPr>
            <a:normAutofit lnSpcReduction="10000"/>
          </a:bodyPr>
          <a:lstStyle/>
          <a:p>
            <a:r>
              <a:rPr lang="en-US" sz="2600" spc="-50" dirty="0">
                <a:effectLst/>
              </a:rPr>
              <a:t>Here is a chart of how the banking situation works:</a:t>
            </a:r>
          </a:p>
          <a:p>
            <a:pPr marL="0" indent="0" algn="ctr">
              <a:buNone/>
            </a:pPr>
            <a:r>
              <a:rPr lang="en-US" sz="2600" spc="-50" dirty="0">
                <a:effectLst/>
              </a:rPr>
              <a:t>Local Bank (State Bank in Iowa)</a:t>
            </a:r>
          </a:p>
          <a:p>
            <a:pPr marL="0" indent="0" algn="ctr">
              <a:buNone/>
            </a:pPr>
            <a:endParaRPr lang="en-US" sz="2600" spc="-50" dirty="0">
              <a:effectLst/>
            </a:endParaRPr>
          </a:p>
          <a:p>
            <a:pPr marL="0" indent="0" algn="ctr">
              <a:buNone/>
            </a:pPr>
            <a:r>
              <a:rPr lang="en-US" sz="2600" spc="-50" dirty="0">
                <a:effectLst/>
              </a:rPr>
              <a:t>Correspondent Bank (Merchants National Bank. Cedar Rapids, Iowa)</a:t>
            </a:r>
          </a:p>
          <a:p>
            <a:pPr marL="0" indent="0" algn="ctr">
              <a:buNone/>
            </a:pPr>
            <a:endParaRPr lang="en-US" sz="2600" spc="-50" dirty="0">
              <a:effectLst/>
            </a:endParaRPr>
          </a:p>
          <a:p>
            <a:pPr marL="0" indent="0" algn="ctr">
              <a:buNone/>
            </a:pPr>
            <a:r>
              <a:rPr lang="en-US" sz="2600" spc="-50" dirty="0">
                <a:effectLst/>
              </a:rPr>
              <a:t>Major Investing Banks     Major Investing Banks   Major Investing Banks</a:t>
            </a:r>
          </a:p>
          <a:p>
            <a:pPr marL="0" indent="0" algn="ctr">
              <a:buNone/>
            </a:pPr>
            <a:r>
              <a:rPr lang="en-US" sz="2600" spc="-50" dirty="0">
                <a:effectLst/>
              </a:rPr>
              <a:t>Norwest Bank     Bankers’ Trust Company     First National Bank-Omaha</a:t>
            </a:r>
          </a:p>
          <a:p>
            <a:pPr marL="0" indent="0">
              <a:buNone/>
            </a:pPr>
            <a:r>
              <a:rPr lang="en-US" sz="2600" spc="-50" dirty="0">
                <a:effectLst/>
              </a:rPr>
              <a:t>    Des Moines, Iowa        Des Moines, Iowa                   Omaha, Nebraska</a:t>
            </a:r>
          </a:p>
        </p:txBody>
      </p:sp>
      <p:cxnSp>
        <p:nvCxnSpPr>
          <p:cNvPr id="5" name="Straight Connector 4">
            <a:extLst>
              <a:ext uri="{FF2B5EF4-FFF2-40B4-BE49-F238E27FC236}">
                <a16:creationId xmlns:a16="http://schemas.microsoft.com/office/drawing/2014/main" id="{F755F488-727C-1683-1DF7-C0893A2A8144}"/>
              </a:ext>
            </a:extLst>
          </p:cNvPr>
          <p:cNvCxnSpPr/>
          <p:nvPr/>
        </p:nvCxnSpPr>
        <p:spPr>
          <a:xfrm>
            <a:off x="6096000" y="2216989"/>
            <a:ext cx="0" cy="822960"/>
          </a:xfrm>
          <a:prstGeom prst="line">
            <a:avLst/>
          </a:prstGeom>
          <a:ln w="38100" cap="flat" cmpd="sng" algn="ctr">
            <a:solidFill>
              <a:schemeClr val="accent4"/>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cxnSp>
        <p:nvCxnSpPr>
          <p:cNvPr id="7" name="Straight Connector 6">
            <a:extLst>
              <a:ext uri="{FF2B5EF4-FFF2-40B4-BE49-F238E27FC236}">
                <a16:creationId xmlns:a16="http://schemas.microsoft.com/office/drawing/2014/main" id="{6473DDF6-A547-3390-4D80-665354FA1451}"/>
              </a:ext>
            </a:extLst>
          </p:cNvPr>
          <p:cNvCxnSpPr/>
          <p:nvPr/>
        </p:nvCxnSpPr>
        <p:spPr>
          <a:xfrm flipH="1">
            <a:off x="2665562" y="3502325"/>
            <a:ext cx="3430438" cy="595222"/>
          </a:xfrm>
          <a:prstGeom prst="line">
            <a:avLst/>
          </a:prstGeom>
          <a:ln w="38100" cap="flat" cmpd="sng" algn="ctr">
            <a:solidFill>
              <a:schemeClr val="accent4"/>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cxnSp>
        <p:nvCxnSpPr>
          <p:cNvPr id="9" name="Straight Connector 8">
            <a:extLst>
              <a:ext uri="{FF2B5EF4-FFF2-40B4-BE49-F238E27FC236}">
                <a16:creationId xmlns:a16="http://schemas.microsoft.com/office/drawing/2014/main" id="{C637AA3D-F1EB-CDF4-607D-EFD9DE61E543}"/>
              </a:ext>
            </a:extLst>
          </p:cNvPr>
          <p:cNvCxnSpPr/>
          <p:nvPr/>
        </p:nvCxnSpPr>
        <p:spPr>
          <a:xfrm>
            <a:off x="6096000" y="3519577"/>
            <a:ext cx="0" cy="664234"/>
          </a:xfrm>
          <a:prstGeom prst="line">
            <a:avLst/>
          </a:prstGeom>
          <a:ln w="38100" cap="flat" cmpd="sng" algn="ctr">
            <a:solidFill>
              <a:schemeClr val="accent4"/>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cxnSp>
        <p:nvCxnSpPr>
          <p:cNvPr id="11" name="Straight Connector 10">
            <a:extLst>
              <a:ext uri="{FF2B5EF4-FFF2-40B4-BE49-F238E27FC236}">
                <a16:creationId xmlns:a16="http://schemas.microsoft.com/office/drawing/2014/main" id="{2C05A921-0D61-BE15-3CC8-BB1382374948}"/>
              </a:ext>
            </a:extLst>
          </p:cNvPr>
          <p:cNvCxnSpPr/>
          <p:nvPr/>
        </p:nvCxnSpPr>
        <p:spPr>
          <a:xfrm>
            <a:off x="6096000" y="3519577"/>
            <a:ext cx="3496574" cy="724619"/>
          </a:xfrm>
          <a:prstGeom prst="line">
            <a:avLst/>
          </a:prstGeom>
          <a:ln w="38100" cap="flat" cmpd="sng" algn="ctr">
            <a:solidFill>
              <a:schemeClr val="accent4"/>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24803100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18000"/>
                <a:satMod val="160000"/>
                <a:lumMod val="28000"/>
              </a:schemeClr>
              <a:schemeClr val="bg2">
                <a:tint val="95000"/>
                <a:satMod val="160000"/>
                <a:lumMod val="116000"/>
              </a:schemeClr>
            </a:duotone>
          </a:blip>
          <a:stretch/>
        </a:blipFill>
        <a:effectLst/>
      </p:bgPr>
    </p:bg>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4DE0D6BE-330A-422D-9BD9-1E18F73C6E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32000">
                <a:schemeClr val="bg2">
                  <a:lumMod val="75000"/>
                  <a:alpha val="3000"/>
                </a:schemeClr>
              </a:gs>
              <a:gs pos="100000">
                <a:sysClr val="windowText" lastClr="000000">
                  <a:alpha val="70000"/>
                </a:sysClr>
              </a:gs>
            </a:gsLst>
            <a:path path="circle">
              <a:fillToRect l="50000" t="5000" r="50000" b="95000"/>
            </a:path>
            <a:tileRect/>
          </a:gradFill>
          <a:ln w="9525"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 name="Title 1">
            <a:extLst>
              <a:ext uri="{FF2B5EF4-FFF2-40B4-BE49-F238E27FC236}">
                <a16:creationId xmlns:a16="http://schemas.microsoft.com/office/drawing/2014/main" id="{B54BA52C-E6FA-B8A4-334A-24F5F79E1286}"/>
              </a:ext>
            </a:extLst>
          </p:cNvPr>
          <p:cNvSpPr>
            <a:spLocks noGrp="1"/>
          </p:cNvSpPr>
          <p:nvPr>
            <p:ph type="title"/>
          </p:nvPr>
        </p:nvSpPr>
        <p:spPr>
          <a:xfrm>
            <a:off x="913795" y="609600"/>
            <a:ext cx="10353761" cy="526473"/>
          </a:xfrm>
        </p:spPr>
        <p:txBody>
          <a:bodyPr>
            <a:normAutofit fontScale="90000"/>
          </a:bodyPr>
          <a:lstStyle/>
          <a:p>
            <a:r>
              <a:rPr lang="en-US" cap="none" dirty="0"/>
              <a:t>Banking in the United States</a:t>
            </a:r>
          </a:p>
        </p:txBody>
      </p:sp>
      <p:sp>
        <p:nvSpPr>
          <p:cNvPr id="3" name="Content Placeholder 2">
            <a:extLst>
              <a:ext uri="{FF2B5EF4-FFF2-40B4-BE49-F238E27FC236}">
                <a16:creationId xmlns:a16="http://schemas.microsoft.com/office/drawing/2014/main" id="{11137964-C281-20B2-B517-927D5FEF793C}"/>
              </a:ext>
            </a:extLst>
          </p:cNvPr>
          <p:cNvSpPr>
            <a:spLocks noGrp="1"/>
          </p:cNvSpPr>
          <p:nvPr>
            <p:ph idx="1"/>
          </p:nvPr>
        </p:nvSpPr>
        <p:spPr>
          <a:xfrm>
            <a:off x="483079" y="1136073"/>
            <a:ext cx="11222966" cy="4655127"/>
          </a:xfrm>
        </p:spPr>
        <p:txBody>
          <a:bodyPr>
            <a:normAutofit/>
          </a:bodyPr>
          <a:lstStyle/>
          <a:p>
            <a:r>
              <a:rPr lang="en-US" sz="3200" spc="-50" dirty="0">
                <a:effectLst/>
              </a:rPr>
              <a:t>Correspondent Banks offer services to smaller banks:</a:t>
            </a:r>
          </a:p>
          <a:p>
            <a:pPr lvl="1"/>
            <a:r>
              <a:rPr lang="en-US" sz="3200" spc="-50" dirty="0">
                <a:effectLst/>
              </a:rPr>
              <a:t>Transfer of funds to foreign countries.</a:t>
            </a:r>
          </a:p>
          <a:p>
            <a:pPr lvl="1"/>
            <a:r>
              <a:rPr lang="en-US" sz="3200" spc="-50" dirty="0">
                <a:effectLst/>
              </a:rPr>
              <a:t>Wire Transfers</a:t>
            </a:r>
          </a:p>
          <a:p>
            <a:pPr lvl="1"/>
            <a:r>
              <a:rPr lang="en-US" sz="3200" spc="-50" dirty="0">
                <a:effectLst/>
              </a:rPr>
              <a:t>Additional Financial Analysis on Loans</a:t>
            </a:r>
          </a:p>
          <a:p>
            <a:pPr lvl="1"/>
            <a:r>
              <a:rPr lang="en-US" sz="3200" spc="-50" dirty="0">
                <a:effectLst/>
              </a:rPr>
              <a:t>Brokerage Services through an affiliated Investment Bank</a:t>
            </a:r>
          </a:p>
          <a:p>
            <a:pPr marL="457200" lvl="1" indent="0">
              <a:buNone/>
            </a:pPr>
            <a:endParaRPr lang="en-US" sz="2400" spc="-50" dirty="0">
              <a:effectLst/>
            </a:endParaRPr>
          </a:p>
        </p:txBody>
      </p:sp>
    </p:spTree>
    <p:extLst>
      <p:ext uri="{BB962C8B-B14F-4D97-AF65-F5344CB8AC3E}">
        <p14:creationId xmlns:p14="http://schemas.microsoft.com/office/powerpoint/2010/main" val="54491481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18000"/>
                <a:satMod val="160000"/>
                <a:lumMod val="28000"/>
              </a:schemeClr>
              <a:schemeClr val="bg2">
                <a:tint val="95000"/>
                <a:satMod val="160000"/>
                <a:lumMod val="116000"/>
              </a:schemeClr>
            </a:duotone>
          </a:blip>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DA2CA2F-9B64-3CFA-B4D2-BB48B980B75D}"/>
              </a:ext>
            </a:extLst>
          </p:cNvPr>
          <p:cNvPicPr>
            <a:picLocks noChangeAspect="1"/>
          </p:cNvPicPr>
          <p:nvPr/>
        </p:nvPicPr>
        <p:blipFill rotWithShape="1">
          <a:blip r:embed="rId3"/>
          <a:srcRect t="23942" r="-1" b="32758"/>
          <a:stretch/>
        </p:blipFill>
        <p:spPr>
          <a:xfrm>
            <a:off x="0" y="0"/>
            <a:ext cx="12191980" cy="6855970"/>
          </a:xfrm>
          <a:prstGeom prst="rect">
            <a:avLst/>
          </a:prstGeom>
        </p:spPr>
      </p:pic>
      <p:sp>
        <p:nvSpPr>
          <p:cNvPr id="9" name="Rectangle 8">
            <a:extLst>
              <a:ext uri="{FF2B5EF4-FFF2-40B4-BE49-F238E27FC236}">
                <a16:creationId xmlns:a16="http://schemas.microsoft.com/office/drawing/2014/main" id="{BD1CAB03-F6A4-4736-85F6-261056424D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30"/>
            <a:ext cx="12192000" cy="6858000"/>
          </a:xfrm>
          <a:prstGeom prst="rect">
            <a:avLst/>
          </a:prstGeom>
          <a:gradFill flip="none" rotWithShape="1">
            <a:gsLst>
              <a:gs pos="32000">
                <a:schemeClr val="bg2">
                  <a:lumMod val="75000"/>
                  <a:alpha val="3000"/>
                </a:schemeClr>
              </a:gs>
              <a:gs pos="100000">
                <a:sysClr val="windowText" lastClr="000000">
                  <a:alpha val="70000"/>
                </a:sysClr>
              </a:gs>
            </a:gsLst>
            <a:path path="circle">
              <a:fillToRect l="50000" t="5000" r="50000" b="95000"/>
            </a:path>
            <a:tileRect/>
          </a:gradFill>
          <a:ln w="9525" cap="flat" cmpd="sng" algn="ctr">
            <a:no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1" name="Rectangle 10">
            <a:extLst>
              <a:ext uri="{FF2B5EF4-FFF2-40B4-BE49-F238E27FC236}">
                <a16:creationId xmlns:a16="http://schemas.microsoft.com/office/drawing/2014/main" id="{3E2321B3-5D47-422E-8DD6-192DA485FF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blipFill dpi="0" rotWithShape="1">
            <a:blip r:embed="rId2">
              <a:alphaModFix amt="30000"/>
              <a:duotone>
                <a:prstClr val="black"/>
                <a:schemeClr val="accent3">
                  <a:tint val="45000"/>
                  <a:satMod val="400000"/>
                </a:schemeClr>
              </a:duotone>
              <a:extLst>
                <a:ext uri="{BEBA8EAE-BF5A-486C-A8C5-ECC9F3942E4B}">
                  <a14:imgProps xmlns:a14="http://schemas.microsoft.com/office/drawing/2010/main">
                    <a14:imgLayer>
                      <a14:imgEffect>
                        <a14:sharpenSoften amount="35000"/>
                      </a14:imgEffect>
                    </a14:imgLayer>
                  </a14:imgProps>
                </a:ext>
              </a:extLst>
            </a:blip>
            <a:srcRect/>
            <a:tile tx="0" ty="0" sx="100000" sy="100000" flip="none" algn="ctr"/>
          </a:blipFill>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sp>
        <p:nvSpPr>
          <p:cNvPr id="2" name="Title 1">
            <a:extLst>
              <a:ext uri="{FF2B5EF4-FFF2-40B4-BE49-F238E27FC236}">
                <a16:creationId xmlns:a16="http://schemas.microsoft.com/office/drawing/2014/main" id="{B54BA52C-E6FA-B8A4-334A-24F5F79E1286}"/>
              </a:ext>
            </a:extLst>
          </p:cNvPr>
          <p:cNvSpPr>
            <a:spLocks noGrp="1"/>
          </p:cNvSpPr>
          <p:nvPr>
            <p:ph type="title"/>
          </p:nvPr>
        </p:nvSpPr>
        <p:spPr>
          <a:xfrm>
            <a:off x="1595269" y="1122363"/>
            <a:ext cx="9001462" cy="879475"/>
          </a:xfrm>
        </p:spPr>
        <p:txBody>
          <a:bodyPr vert="horz" lIns="91440" tIns="45720" rIns="91440" bIns="45720" rtlCol="0" anchor="b">
            <a:normAutofit/>
          </a:bodyPr>
          <a:lstStyle/>
          <a:p>
            <a:r>
              <a:rPr lang="en-US" sz="4800" dirty="0">
                <a:solidFill>
                  <a:srgbClr val="FFC000"/>
                </a:solidFill>
              </a:rPr>
              <a:t>Interest Rate Analysis</a:t>
            </a:r>
          </a:p>
        </p:txBody>
      </p:sp>
      <p:sp>
        <p:nvSpPr>
          <p:cNvPr id="3" name="Content Placeholder 2">
            <a:extLst>
              <a:ext uri="{FF2B5EF4-FFF2-40B4-BE49-F238E27FC236}">
                <a16:creationId xmlns:a16="http://schemas.microsoft.com/office/drawing/2014/main" id="{11137964-C281-20B2-B517-927D5FEF793C}"/>
              </a:ext>
            </a:extLst>
          </p:cNvPr>
          <p:cNvSpPr>
            <a:spLocks noGrp="1"/>
          </p:cNvSpPr>
          <p:nvPr>
            <p:ph idx="1"/>
          </p:nvPr>
        </p:nvSpPr>
        <p:spPr>
          <a:xfrm>
            <a:off x="633743" y="2168165"/>
            <a:ext cx="10900372" cy="3761855"/>
          </a:xfrm>
        </p:spPr>
        <p:txBody>
          <a:bodyPr vert="horz" lIns="91440" tIns="45720" rIns="91440" bIns="45720" rtlCol="0">
            <a:normAutofit/>
          </a:bodyPr>
          <a:lstStyle/>
          <a:p>
            <a:r>
              <a:rPr lang="en-US" sz="3200" dirty="0">
                <a:solidFill>
                  <a:srgbClr val="FFC000"/>
                </a:solidFill>
              </a:rPr>
              <a:t>The Federal Reserve Open Market Committee uses interest rates to manage the national economy.</a:t>
            </a:r>
          </a:p>
          <a:p>
            <a:pPr lvl="1"/>
            <a:r>
              <a:rPr lang="en-US" sz="2800" dirty="0">
                <a:solidFill>
                  <a:srgbClr val="FFC000"/>
                </a:solidFill>
              </a:rPr>
              <a:t>When the economy is doing well, interest rates are raised to control monetary inflation.</a:t>
            </a:r>
          </a:p>
          <a:p>
            <a:pPr lvl="1"/>
            <a:r>
              <a:rPr lang="en-US" sz="2800" dirty="0">
                <a:solidFill>
                  <a:srgbClr val="FFC000"/>
                </a:solidFill>
              </a:rPr>
              <a:t>When the economy is in recession, interest rates are lowered to stimulate the national economy.</a:t>
            </a:r>
          </a:p>
        </p:txBody>
      </p:sp>
      <p:sp>
        <p:nvSpPr>
          <p:cNvPr id="5" name="TextBox 4">
            <a:extLst>
              <a:ext uri="{FF2B5EF4-FFF2-40B4-BE49-F238E27FC236}">
                <a16:creationId xmlns:a16="http://schemas.microsoft.com/office/drawing/2014/main" id="{A32E06A4-4653-758A-8F11-8C06FF4C681D}"/>
              </a:ext>
            </a:extLst>
          </p:cNvPr>
          <p:cNvSpPr txBox="1"/>
          <p:nvPr/>
        </p:nvSpPr>
        <p:spPr>
          <a:xfrm>
            <a:off x="457200" y="6461185"/>
            <a:ext cx="9095760"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30000" noProof="0" dirty="0">
                <a:ln>
                  <a:noFill/>
                </a:ln>
                <a:solidFill>
                  <a:prstClr val="white"/>
                </a:solidFill>
                <a:effectLst/>
                <a:uLnTx/>
                <a:uFillTx/>
                <a:latin typeface="Rockwell" panose="02060603020205020403"/>
                <a:ea typeface="+mn-ea"/>
                <a:cs typeface="+mn-cs"/>
              </a:rPr>
              <a:t>*</a:t>
            </a:r>
            <a:r>
              <a:rPr kumimoji="0" lang="en-US" sz="1400" b="0" i="0" u="none" strike="noStrike" kern="1200" cap="none" spc="0" normalizeH="0" baseline="0" noProof="0" dirty="0">
                <a:ln>
                  <a:noFill/>
                </a:ln>
                <a:solidFill>
                  <a:prstClr val="white"/>
                </a:solidFill>
                <a:effectLst/>
                <a:uLnTx/>
                <a:uFillTx/>
                <a:latin typeface="Rockwell" panose="02060603020205020403"/>
                <a:ea typeface="+mn-ea"/>
                <a:cs typeface="+mn-cs"/>
              </a:rPr>
              <a:t>Federal Reserve Chairman Paul Volker testifying before Congress in 1981, Courtesy of the </a:t>
            </a:r>
            <a:r>
              <a:rPr kumimoji="0" lang="en-US" sz="1400" b="0" i="1" u="none" strike="noStrike" kern="1200" cap="none" spc="0" normalizeH="0" baseline="0" noProof="0" dirty="0">
                <a:ln>
                  <a:noFill/>
                </a:ln>
                <a:solidFill>
                  <a:prstClr val="white"/>
                </a:solidFill>
                <a:effectLst/>
                <a:uLnTx/>
                <a:uFillTx/>
                <a:latin typeface="Rockwell" panose="02060603020205020403"/>
                <a:ea typeface="+mn-ea"/>
                <a:cs typeface="+mn-cs"/>
              </a:rPr>
              <a:t>New York Times</a:t>
            </a:r>
          </a:p>
        </p:txBody>
      </p:sp>
    </p:spTree>
    <p:extLst>
      <p:ext uri="{BB962C8B-B14F-4D97-AF65-F5344CB8AC3E}">
        <p14:creationId xmlns:p14="http://schemas.microsoft.com/office/powerpoint/2010/main" val="1267297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3331AC-D2F9-F54B-3007-8248E8546C47}"/>
              </a:ext>
            </a:extLst>
          </p:cNvPr>
          <p:cNvSpPr>
            <a:spLocks noGrp="1"/>
          </p:cNvSpPr>
          <p:nvPr>
            <p:ph type="title"/>
          </p:nvPr>
        </p:nvSpPr>
        <p:spPr>
          <a:xfrm>
            <a:off x="626724" y="215756"/>
            <a:ext cx="10772796" cy="1451679"/>
          </a:xfrm>
        </p:spPr>
        <p:txBody>
          <a:bodyPr>
            <a:normAutofit/>
          </a:bodyPr>
          <a:lstStyle/>
          <a:p>
            <a:pPr algn="ctr"/>
            <a:r>
              <a:rPr lang="en-US" sz="4000" cap="none" dirty="0">
                <a:effectLst/>
                <a:latin typeface="+mj-lt"/>
              </a:rPr>
              <a:t>18 U.S. Code §241 -</a:t>
            </a:r>
            <a:br>
              <a:rPr lang="en-US" sz="4000" cap="none" dirty="0">
                <a:latin typeface="+mj-lt"/>
              </a:rPr>
            </a:br>
            <a:r>
              <a:rPr lang="en-US" sz="4000" cap="none" dirty="0">
                <a:effectLst/>
                <a:latin typeface="+mj-lt"/>
              </a:rPr>
              <a:t>Conspiracy Against Rights</a:t>
            </a:r>
            <a:endParaRPr lang="en-US" sz="4000" dirty="0">
              <a:latin typeface="+mj-lt"/>
            </a:endParaRPr>
          </a:p>
        </p:txBody>
      </p:sp>
      <p:sp>
        <p:nvSpPr>
          <p:cNvPr id="3" name="Content Placeholder 2">
            <a:extLst>
              <a:ext uri="{FF2B5EF4-FFF2-40B4-BE49-F238E27FC236}">
                <a16:creationId xmlns:a16="http://schemas.microsoft.com/office/drawing/2014/main" id="{0585F6D4-4FE5-195E-C56D-2BEB103EA0DD}"/>
              </a:ext>
            </a:extLst>
          </p:cNvPr>
          <p:cNvSpPr>
            <a:spLocks noGrp="1"/>
          </p:cNvSpPr>
          <p:nvPr>
            <p:ph idx="1"/>
          </p:nvPr>
        </p:nvSpPr>
        <p:spPr>
          <a:xfrm>
            <a:off x="369870" y="1577787"/>
            <a:ext cx="11029650" cy="5145741"/>
          </a:xfrm>
        </p:spPr>
        <p:txBody>
          <a:bodyPr anchor="ctr">
            <a:noAutofit/>
          </a:bodyPr>
          <a:lstStyle/>
          <a:p>
            <a:pPr marL="0" indent="0">
              <a:buNone/>
            </a:pPr>
            <a:r>
              <a:rPr lang="en-US" sz="1800" dirty="0">
                <a:effectLst/>
              </a:rPr>
              <a:t>If two or more persons conspire to injure, oppress, threaten, or intimidate any person in any State, Territory, Commonwealth, Possession, or District in the free exercise or enjoyment of any right or privilege secured to him by the Constitution or laws of the United States, or because of his having so exercised the same; or </a:t>
            </a:r>
          </a:p>
          <a:p>
            <a:pPr marL="0" indent="0">
              <a:buNone/>
            </a:pPr>
            <a:r>
              <a:rPr lang="en-US" sz="1800" dirty="0">
                <a:effectLst/>
              </a:rPr>
              <a:t>If two or more persons go in disguise on the highway, or on the premises of another, with intent to prevent or hinder his free exercise or enjoyment of any right or privilege so secured— </a:t>
            </a:r>
          </a:p>
          <a:p>
            <a:pPr marL="0" indent="0">
              <a:buNone/>
            </a:pPr>
            <a:r>
              <a:rPr lang="en-US" sz="1800" dirty="0">
                <a:effectLst/>
              </a:rPr>
              <a:t>They shall be fined under this title or imprisoned not more than ten years, or both; and if death results from the acts committed in violation of this section or if such acts include kidnapping or an attempt to kidnap, aggravated sexual abuse or an attempt to commit aggravated sexual abuse, or an attempt to kill, they shall be fined under this title or imprisoned for any term of years or for life, or both, or may be sentenced to death.</a:t>
            </a:r>
            <a:endParaRPr lang="en-US" sz="1800" dirty="0"/>
          </a:p>
          <a:p>
            <a:pPr marL="0" indent="0">
              <a:buNone/>
            </a:pPr>
            <a:r>
              <a:rPr lang="en-US" sz="1400" dirty="0">
                <a:effectLst/>
              </a:rPr>
              <a:t>(June 25, 1948, Ch. 645, 62 Stat. 696; Pub. L. 90–284, title I, § 103(a), Apr. 11, 1968, 82 Stat. 75; Pub. L. 100–690, title VII, § 7018(a), (b)(1), Nov. 18, 1988, 102 Stat. 4396; Pub. L. 103–322, title VI, § 60006(a), title XXXII, §§ 320103(a), 320201(a), title XXXIII, § 330016(1)(L), Sept. 13, 1994, 108 Stat. 1970, 2109, 2113, 2147; Pub. L. 104–294, title VI, §§ 604(b)(14)(A), 607(a), Oct. 11, 1996, 110 Stat. 3507, 3511.)</a:t>
            </a:r>
            <a:endParaRPr lang="en-US" sz="1400" dirty="0"/>
          </a:p>
        </p:txBody>
      </p:sp>
    </p:spTree>
    <p:extLst>
      <p:ext uri="{BB962C8B-B14F-4D97-AF65-F5344CB8AC3E}">
        <p14:creationId xmlns:p14="http://schemas.microsoft.com/office/powerpoint/2010/main" val="47307248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4BA52C-E6FA-B8A4-334A-24F5F79E1286}"/>
              </a:ext>
            </a:extLst>
          </p:cNvPr>
          <p:cNvSpPr>
            <a:spLocks noGrp="1"/>
          </p:cNvSpPr>
          <p:nvPr>
            <p:ph type="title"/>
          </p:nvPr>
        </p:nvSpPr>
        <p:spPr>
          <a:xfrm>
            <a:off x="913795" y="609601"/>
            <a:ext cx="10353761" cy="675992"/>
          </a:xfrm>
        </p:spPr>
        <p:txBody>
          <a:bodyPr/>
          <a:lstStyle/>
          <a:p>
            <a:r>
              <a:rPr lang="en-US" cap="none" dirty="0"/>
              <a:t>Interest Rates</a:t>
            </a:r>
          </a:p>
        </p:txBody>
      </p:sp>
      <p:pic>
        <p:nvPicPr>
          <p:cNvPr id="5" name="Content Placeholder 4" descr="Graphical user interface, chart">
            <a:extLst>
              <a:ext uri="{FF2B5EF4-FFF2-40B4-BE49-F238E27FC236}">
                <a16:creationId xmlns:a16="http://schemas.microsoft.com/office/drawing/2014/main" id="{ADC4435E-A936-C353-A851-5B7EDCE21DFC}"/>
              </a:ext>
            </a:extLst>
          </p:cNvPr>
          <p:cNvPicPr>
            <a:picLocks noGrp="1" noChangeAspect="1"/>
          </p:cNvPicPr>
          <p:nvPr>
            <p:ph idx="1"/>
          </p:nvPr>
        </p:nvPicPr>
        <p:blipFill>
          <a:blip r:embed="rId2"/>
          <a:stretch>
            <a:fillRect/>
          </a:stretch>
        </p:blipFill>
        <p:spPr>
          <a:xfrm>
            <a:off x="1218392" y="1874067"/>
            <a:ext cx="10049164" cy="4487502"/>
          </a:xfrm>
        </p:spPr>
      </p:pic>
      <p:sp>
        <p:nvSpPr>
          <p:cNvPr id="6" name="TextBox 5">
            <a:extLst>
              <a:ext uri="{FF2B5EF4-FFF2-40B4-BE49-F238E27FC236}">
                <a16:creationId xmlns:a16="http://schemas.microsoft.com/office/drawing/2014/main" id="{42619E0E-8C07-D88B-E7B0-219473A1639E}"/>
              </a:ext>
            </a:extLst>
          </p:cNvPr>
          <p:cNvSpPr txBox="1"/>
          <p:nvPr/>
        </p:nvSpPr>
        <p:spPr>
          <a:xfrm>
            <a:off x="1218392" y="1292286"/>
            <a:ext cx="9039526"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Rockwell" panose="02060603020205020403"/>
                <a:ea typeface="+mn-ea"/>
                <a:cs typeface="+mn-cs"/>
              </a:rPr>
              <a:t>Here is a chart outlining the history of interest rates since 1950.</a:t>
            </a:r>
          </a:p>
        </p:txBody>
      </p:sp>
    </p:spTree>
    <p:extLst>
      <p:ext uri="{BB962C8B-B14F-4D97-AF65-F5344CB8AC3E}">
        <p14:creationId xmlns:p14="http://schemas.microsoft.com/office/powerpoint/2010/main" val="307934930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4BA52C-E6FA-B8A4-334A-24F5F79E1286}"/>
              </a:ext>
            </a:extLst>
          </p:cNvPr>
          <p:cNvSpPr>
            <a:spLocks noGrp="1"/>
          </p:cNvSpPr>
          <p:nvPr>
            <p:ph type="title"/>
          </p:nvPr>
        </p:nvSpPr>
        <p:spPr>
          <a:xfrm>
            <a:off x="913795" y="609601"/>
            <a:ext cx="10353761" cy="675992"/>
          </a:xfrm>
        </p:spPr>
        <p:txBody>
          <a:bodyPr/>
          <a:lstStyle/>
          <a:p>
            <a:r>
              <a:rPr lang="en-US" cap="none" dirty="0"/>
              <a:t>Interest Rates</a:t>
            </a:r>
          </a:p>
        </p:txBody>
      </p:sp>
      <p:sp>
        <p:nvSpPr>
          <p:cNvPr id="6" name="TextBox 5">
            <a:extLst>
              <a:ext uri="{FF2B5EF4-FFF2-40B4-BE49-F238E27FC236}">
                <a16:creationId xmlns:a16="http://schemas.microsoft.com/office/drawing/2014/main" id="{42619E0E-8C07-D88B-E7B0-219473A1639E}"/>
              </a:ext>
            </a:extLst>
          </p:cNvPr>
          <p:cNvSpPr txBox="1"/>
          <p:nvPr/>
        </p:nvSpPr>
        <p:spPr>
          <a:xfrm>
            <a:off x="1258432" y="1459996"/>
            <a:ext cx="9039526"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Rockwell" panose="02060603020205020403"/>
                <a:ea typeface="+mn-ea"/>
                <a:cs typeface="+mn-cs"/>
              </a:rPr>
              <a:t>Here is a chart outlining the history of interest rates since 2018.</a:t>
            </a:r>
          </a:p>
        </p:txBody>
      </p:sp>
      <p:pic>
        <p:nvPicPr>
          <p:cNvPr id="7" name="Content Placeholder 6" descr="A picture containing diagram">
            <a:extLst>
              <a:ext uri="{FF2B5EF4-FFF2-40B4-BE49-F238E27FC236}">
                <a16:creationId xmlns:a16="http://schemas.microsoft.com/office/drawing/2014/main" id="{EDF8FEA0-A76D-F1C6-E24F-88549979CE00}"/>
              </a:ext>
            </a:extLst>
          </p:cNvPr>
          <p:cNvPicPr>
            <a:picLocks noGrp="1" noChangeAspect="1"/>
          </p:cNvPicPr>
          <p:nvPr>
            <p:ph idx="1"/>
          </p:nvPr>
        </p:nvPicPr>
        <p:blipFill>
          <a:blip r:embed="rId2"/>
          <a:stretch>
            <a:fillRect/>
          </a:stretch>
        </p:blipFill>
        <p:spPr>
          <a:xfrm>
            <a:off x="1571625" y="2095500"/>
            <a:ext cx="9039225" cy="3695700"/>
          </a:xfrm>
        </p:spPr>
      </p:pic>
    </p:spTree>
    <p:extLst>
      <p:ext uri="{BB962C8B-B14F-4D97-AF65-F5344CB8AC3E}">
        <p14:creationId xmlns:p14="http://schemas.microsoft.com/office/powerpoint/2010/main" val="217284115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4BA52C-E6FA-B8A4-334A-24F5F79E1286}"/>
              </a:ext>
            </a:extLst>
          </p:cNvPr>
          <p:cNvSpPr>
            <a:spLocks noGrp="1"/>
          </p:cNvSpPr>
          <p:nvPr>
            <p:ph type="title"/>
          </p:nvPr>
        </p:nvSpPr>
        <p:spPr/>
        <p:txBody>
          <a:bodyPr/>
          <a:lstStyle/>
          <a:p>
            <a:r>
              <a:rPr lang="en-US" cap="none" dirty="0"/>
              <a:t>Trump Financial Policies</a:t>
            </a:r>
          </a:p>
        </p:txBody>
      </p:sp>
      <p:sp>
        <p:nvSpPr>
          <p:cNvPr id="3" name="Content Placeholder 2">
            <a:extLst>
              <a:ext uri="{FF2B5EF4-FFF2-40B4-BE49-F238E27FC236}">
                <a16:creationId xmlns:a16="http://schemas.microsoft.com/office/drawing/2014/main" id="{11137964-C281-20B2-B517-927D5FEF793C}"/>
              </a:ext>
            </a:extLst>
          </p:cNvPr>
          <p:cNvSpPr>
            <a:spLocks noGrp="1"/>
          </p:cNvSpPr>
          <p:nvPr>
            <p:ph idx="1"/>
          </p:nvPr>
        </p:nvSpPr>
        <p:spPr/>
        <p:txBody>
          <a:bodyPr>
            <a:normAutofit/>
          </a:bodyPr>
          <a:lstStyle/>
          <a:p>
            <a:r>
              <a:rPr lang="en-US" sz="2600" dirty="0"/>
              <a:t>When Donald Trump was elected president, he mandated that interest rates should be raised at slight intervals to control inflation and to reduce financial risks in the marketplace. </a:t>
            </a:r>
          </a:p>
          <a:p>
            <a:r>
              <a:rPr lang="en-US" sz="2600" dirty="0"/>
              <a:t>A reasonable interest rate discourages risky investments. It also insures that people will get a reasonable return on their savings.</a:t>
            </a:r>
          </a:p>
          <a:p>
            <a:r>
              <a:rPr lang="en-US" sz="2600" dirty="0"/>
              <a:t>When inflation was deemed to be controlled in 2018, interest rates were lowered.</a:t>
            </a:r>
          </a:p>
        </p:txBody>
      </p:sp>
    </p:spTree>
    <p:extLst>
      <p:ext uri="{BB962C8B-B14F-4D97-AF65-F5344CB8AC3E}">
        <p14:creationId xmlns:p14="http://schemas.microsoft.com/office/powerpoint/2010/main" val="3667688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4BA52C-E6FA-B8A4-334A-24F5F79E1286}"/>
              </a:ext>
            </a:extLst>
          </p:cNvPr>
          <p:cNvSpPr>
            <a:spLocks noGrp="1"/>
          </p:cNvSpPr>
          <p:nvPr>
            <p:ph type="title"/>
          </p:nvPr>
        </p:nvSpPr>
        <p:spPr>
          <a:xfrm>
            <a:off x="913795" y="609600"/>
            <a:ext cx="10353761" cy="526473"/>
          </a:xfrm>
        </p:spPr>
        <p:txBody>
          <a:bodyPr>
            <a:normAutofit fontScale="90000"/>
          </a:bodyPr>
          <a:lstStyle/>
          <a:p>
            <a:r>
              <a:rPr lang="en-US" cap="none" dirty="0"/>
              <a:t>The 2020 Panic</a:t>
            </a:r>
          </a:p>
        </p:txBody>
      </p:sp>
      <p:sp>
        <p:nvSpPr>
          <p:cNvPr id="3" name="Content Placeholder 2">
            <a:extLst>
              <a:ext uri="{FF2B5EF4-FFF2-40B4-BE49-F238E27FC236}">
                <a16:creationId xmlns:a16="http://schemas.microsoft.com/office/drawing/2014/main" id="{11137964-C281-20B2-B517-927D5FEF793C}"/>
              </a:ext>
            </a:extLst>
          </p:cNvPr>
          <p:cNvSpPr>
            <a:spLocks noGrp="1"/>
          </p:cNvSpPr>
          <p:nvPr>
            <p:ph idx="1"/>
          </p:nvPr>
        </p:nvSpPr>
        <p:spPr>
          <a:xfrm>
            <a:off x="221673" y="1376218"/>
            <a:ext cx="8358909" cy="3149600"/>
          </a:xfrm>
        </p:spPr>
        <p:txBody>
          <a:bodyPr>
            <a:normAutofit fontScale="92500" lnSpcReduction="10000"/>
          </a:bodyPr>
          <a:lstStyle/>
          <a:p>
            <a:r>
              <a:rPr lang="en-US" sz="2600" dirty="0"/>
              <a:t>When it was deemed there was a “Pandemic” in the offing, the Federal Reserve lowered interest rates to zero.</a:t>
            </a:r>
          </a:p>
          <a:p>
            <a:r>
              <a:rPr lang="en-US" sz="2600" dirty="0"/>
              <a:t>Suddenly, the Venture Capital Companies started investing in business startups that they would not normally consider.</a:t>
            </a:r>
          </a:p>
          <a:p>
            <a:r>
              <a:rPr lang="en-US" sz="2600" dirty="0"/>
              <a:t>Even Silicon Valley Bank </a:t>
            </a:r>
            <a:r>
              <a:rPr lang="en-US" sz="2200" dirty="0"/>
              <a:t>[NASDAQ: SIVB - Trading Halted March 9, 2023]</a:t>
            </a:r>
            <a:r>
              <a:rPr lang="en-US" sz="2600" dirty="0"/>
              <a:t> started loaning money to “woke” startups.</a:t>
            </a:r>
          </a:p>
        </p:txBody>
      </p:sp>
      <p:pic>
        <p:nvPicPr>
          <p:cNvPr id="4" name="Picture 3">
            <a:extLst>
              <a:ext uri="{FF2B5EF4-FFF2-40B4-BE49-F238E27FC236}">
                <a16:creationId xmlns:a16="http://schemas.microsoft.com/office/drawing/2014/main" id="{BF703228-616C-4FFB-A267-1F6839A76141}"/>
              </a:ext>
            </a:extLst>
          </p:cNvPr>
          <p:cNvPicPr>
            <a:picLocks noChangeAspect="1"/>
          </p:cNvPicPr>
          <p:nvPr/>
        </p:nvPicPr>
        <p:blipFill>
          <a:blip r:embed="rId2"/>
          <a:stretch>
            <a:fillRect/>
          </a:stretch>
        </p:blipFill>
        <p:spPr>
          <a:xfrm>
            <a:off x="8897504" y="408809"/>
            <a:ext cx="2857500" cy="1857375"/>
          </a:xfrm>
          <a:prstGeom prst="rect">
            <a:avLst/>
          </a:prstGeom>
        </p:spPr>
      </p:pic>
      <p:pic>
        <p:nvPicPr>
          <p:cNvPr id="5" name="Picture 4">
            <a:extLst>
              <a:ext uri="{FF2B5EF4-FFF2-40B4-BE49-F238E27FC236}">
                <a16:creationId xmlns:a16="http://schemas.microsoft.com/office/drawing/2014/main" id="{FD944379-3D03-EBC2-3BDB-6E634B074EDF}"/>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5325" y="4591816"/>
            <a:ext cx="12192000" cy="2260222"/>
          </a:xfrm>
          <a:prstGeom prst="rect">
            <a:avLst/>
          </a:prstGeom>
        </p:spPr>
      </p:pic>
      <p:pic>
        <p:nvPicPr>
          <p:cNvPr id="6" name="Picture 5">
            <a:extLst>
              <a:ext uri="{FF2B5EF4-FFF2-40B4-BE49-F238E27FC236}">
                <a16:creationId xmlns:a16="http://schemas.microsoft.com/office/drawing/2014/main" id="{0C7F5E04-5295-0E08-D67A-DF15CDECC2E6}"/>
              </a:ext>
            </a:extLst>
          </p:cNvPr>
          <p:cNvPicPr>
            <a:picLocks noChangeAspect="1"/>
          </p:cNvPicPr>
          <p:nvPr/>
        </p:nvPicPr>
        <p:blipFill>
          <a:blip r:embed="rId4"/>
          <a:stretch>
            <a:fillRect/>
          </a:stretch>
        </p:blipFill>
        <p:spPr>
          <a:xfrm>
            <a:off x="8897504" y="2266184"/>
            <a:ext cx="2857500" cy="1876425"/>
          </a:xfrm>
          <a:prstGeom prst="rect">
            <a:avLst/>
          </a:prstGeom>
        </p:spPr>
      </p:pic>
    </p:spTree>
    <p:extLst>
      <p:ext uri="{BB962C8B-B14F-4D97-AF65-F5344CB8AC3E}">
        <p14:creationId xmlns:p14="http://schemas.microsoft.com/office/powerpoint/2010/main" val="1782576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18000"/>
                <a:satMod val="160000"/>
                <a:lumMod val="28000"/>
              </a:schemeClr>
              <a:schemeClr val="bg2">
                <a:tint val="95000"/>
                <a:satMod val="160000"/>
                <a:lumMod val="116000"/>
              </a:schemeClr>
            </a:duotone>
          </a:blip>
          <a:stretch/>
        </a:blip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BD1CAB03-F6A4-4736-85F6-261056424D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30"/>
            <a:ext cx="12192000" cy="6858000"/>
          </a:xfrm>
          <a:prstGeom prst="rect">
            <a:avLst/>
          </a:prstGeom>
          <a:gradFill flip="none" rotWithShape="1">
            <a:gsLst>
              <a:gs pos="32000">
                <a:schemeClr val="bg2">
                  <a:lumMod val="75000"/>
                  <a:alpha val="3000"/>
                </a:schemeClr>
              </a:gs>
              <a:gs pos="100000">
                <a:sysClr val="windowText" lastClr="000000">
                  <a:alpha val="70000"/>
                </a:sysClr>
              </a:gs>
            </a:gsLst>
            <a:path path="circle">
              <a:fillToRect l="50000" t="5000" r="50000" b="95000"/>
            </a:path>
            <a:tileRect/>
          </a:gradFill>
          <a:ln w="9525" cap="flat" cmpd="sng" algn="ctr">
            <a:no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8" name="Rectangle 17">
            <a:extLst>
              <a:ext uri="{FF2B5EF4-FFF2-40B4-BE49-F238E27FC236}">
                <a16:creationId xmlns:a16="http://schemas.microsoft.com/office/drawing/2014/main" id="{3E2321B3-5D47-422E-8DD6-192DA485FF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blipFill dpi="0" rotWithShape="1">
            <a:blip r:embed="rId2">
              <a:alphaModFix amt="30000"/>
              <a:duotone>
                <a:prstClr val="black"/>
                <a:schemeClr val="accent3">
                  <a:tint val="45000"/>
                  <a:satMod val="400000"/>
                </a:schemeClr>
              </a:duotone>
              <a:extLst>
                <a:ext uri="{BEBA8EAE-BF5A-486C-A8C5-ECC9F3942E4B}">
                  <a14:imgProps xmlns:a14="http://schemas.microsoft.com/office/drawing/2010/main">
                    <a14:imgLayer>
                      <a14:imgEffect>
                        <a14:sharpenSoften amount="35000"/>
                      </a14:imgEffect>
                    </a14:imgLayer>
                  </a14:imgProps>
                </a:ext>
              </a:extLst>
            </a:blip>
            <a:srcRect/>
            <a:tile tx="0" ty="0" sx="100000" sy="100000" flip="none" algn="ctr"/>
          </a:blipFill>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pic>
        <p:nvPicPr>
          <p:cNvPr id="10" name="Content Placeholder 9" descr="Chart&#10;&#10;Description automatically generated">
            <a:extLst>
              <a:ext uri="{FF2B5EF4-FFF2-40B4-BE49-F238E27FC236}">
                <a16:creationId xmlns:a16="http://schemas.microsoft.com/office/drawing/2014/main" id="{D4B7FEBB-0712-AF34-1E99-A6495BBB5116}"/>
              </a:ext>
            </a:extLst>
          </p:cNvPr>
          <p:cNvPicPr>
            <a:picLocks noGrp="1" noChangeAspect="1"/>
          </p:cNvPicPr>
          <p:nvPr>
            <p:ph idx="1"/>
          </p:nvPr>
        </p:nvPicPr>
        <p:blipFill rotWithShape="1">
          <a:blip r:embed="rId3"/>
          <a:srcRect b="30"/>
          <a:stretch/>
        </p:blipFill>
        <p:spPr>
          <a:xfrm>
            <a:off x="20" y="2030"/>
            <a:ext cx="12191980" cy="6855970"/>
          </a:xfrm>
          <a:prstGeom prst="rect">
            <a:avLst/>
          </a:prstGeom>
        </p:spPr>
      </p:pic>
      <p:sp>
        <p:nvSpPr>
          <p:cNvPr id="2" name="Title 1">
            <a:extLst>
              <a:ext uri="{FF2B5EF4-FFF2-40B4-BE49-F238E27FC236}">
                <a16:creationId xmlns:a16="http://schemas.microsoft.com/office/drawing/2014/main" id="{B54BA52C-E6FA-B8A4-334A-24F5F79E1286}"/>
              </a:ext>
            </a:extLst>
          </p:cNvPr>
          <p:cNvSpPr>
            <a:spLocks noGrp="1"/>
          </p:cNvSpPr>
          <p:nvPr>
            <p:ph type="title"/>
          </p:nvPr>
        </p:nvSpPr>
        <p:spPr>
          <a:xfrm>
            <a:off x="4053798" y="0"/>
            <a:ext cx="9001462" cy="585667"/>
          </a:xfrm>
        </p:spPr>
        <p:txBody>
          <a:bodyPr vert="horz" lIns="91440" tIns="45720" rIns="91440" bIns="45720" rtlCol="0" anchor="ctr">
            <a:noAutofit/>
          </a:bodyPr>
          <a:lstStyle/>
          <a:p>
            <a:r>
              <a:rPr lang="en-US" sz="2400" dirty="0">
                <a:solidFill>
                  <a:srgbClr val="7030A0"/>
                </a:solidFill>
              </a:rPr>
              <a:t>The Silicon Valley Bank Debacle</a:t>
            </a:r>
          </a:p>
        </p:txBody>
      </p:sp>
      <p:sp>
        <p:nvSpPr>
          <p:cNvPr id="3" name="TextBox 2">
            <a:extLst>
              <a:ext uri="{FF2B5EF4-FFF2-40B4-BE49-F238E27FC236}">
                <a16:creationId xmlns:a16="http://schemas.microsoft.com/office/drawing/2014/main" id="{EC530431-215E-0DD2-21E3-FABF2366A1A3}"/>
              </a:ext>
            </a:extLst>
          </p:cNvPr>
          <p:cNvSpPr txBox="1"/>
          <p:nvPr/>
        </p:nvSpPr>
        <p:spPr>
          <a:xfrm>
            <a:off x="7563494" y="986827"/>
            <a:ext cx="3568156"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Rockwell" panose="02060603020205020403"/>
                <a:ea typeface="+mn-ea"/>
                <a:cs typeface="+mn-cs"/>
              </a:rPr>
              <a:t>Red Circle Indicates Bank “Run”</a:t>
            </a:r>
          </a:p>
        </p:txBody>
      </p:sp>
    </p:spTree>
    <p:extLst>
      <p:ext uri="{BB962C8B-B14F-4D97-AF65-F5344CB8AC3E}">
        <p14:creationId xmlns:p14="http://schemas.microsoft.com/office/powerpoint/2010/main" val="358682634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4BA52C-E6FA-B8A4-334A-24F5F79E1286}"/>
              </a:ext>
            </a:extLst>
          </p:cNvPr>
          <p:cNvSpPr>
            <a:spLocks noGrp="1"/>
          </p:cNvSpPr>
          <p:nvPr>
            <p:ph type="title"/>
          </p:nvPr>
        </p:nvSpPr>
        <p:spPr/>
        <p:txBody>
          <a:bodyPr/>
          <a:lstStyle/>
          <a:p>
            <a:r>
              <a:rPr lang="en-US" cap="none" dirty="0"/>
              <a:t>Silicon Valley Bank Analysis</a:t>
            </a:r>
          </a:p>
        </p:txBody>
      </p:sp>
      <p:sp>
        <p:nvSpPr>
          <p:cNvPr id="3" name="Content Placeholder 2">
            <a:extLst>
              <a:ext uri="{FF2B5EF4-FFF2-40B4-BE49-F238E27FC236}">
                <a16:creationId xmlns:a16="http://schemas.microsoft.com/office/drawing/2014/main" id="{11137964-C281-20B2-B517-927D5FEF793C}"/>
              </a:ext>
            </a:extLst>
          </p:cNvPr>
          <p:cNvSpPr>
            <a:spLocks noGrp="1"/>
          </p:cNvSpPr>
          <p:nvPr>
            <p:ph idx="1"/>
          </p:nvPr>
        </p:nvSpPr>
        <p:spPr/>
        <p:txBody>
          <a:bodyPr>
            <a:normAutofit fontScale="92500" lnSpcReduction="20000"/>
          </a:bodyPr>
          <a:lstStyle/>
          <a:p>
            <a:r>
              <a:rPr lang="en-US" sz="2600" dirty="0"/>
              <a:t>During the 2019-2021 Period, the bank received SIX BILLION DOLLARS in new deposits that they needed to invest to offset their “Cost of Capital” requirements. </a:t>
            </a:r>
          </a:p>
          <a:p>
            <a:pPr lvl="1"/>
            <a:r>
              <a:rPr lang="en-US" sz="2400" dirty="0"/>
              <a:t>Remember, all business accounts are paid interest equivalent to the Bank Prime Rate set by the Federal Reserve!</a:t>
            </a:r>
          </a:p>
          <a:p>
            <a:r>
              <a:rPr lang="en-US" sz="2600" dirty="0"/>
              <a:t>The bank’s management opted to invest in 10-year Treasury Bonds at an interest rate of 1.68%. </a:t>
            </a:r>
          </a:p>
          <a:p>
            <a:pPr lvl="1"/>
            <a:r>
              <a:rPr lang="en-US" sz="2400" dirty="0"/>
              <a:t>Many investment managers would consider this investment sound, were it not for the trend of rising interest rates.</a:t>
            </a:r>
          </a:p>
        </p:txBody>
      </p:sp>
    </p:spTree>
    <p:extLst>
      <p:ext uri="{BB962C8B-B14F-4D97-AF65-F5344CB8AC3E}">
        <p14:creationId xmlns:p14="http://schemas.microsoft.com/office/powerpoint/2010/main" val="414210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calcmode="lin" valueType="num">
                                      <p:cBhvr additive="base">
                                        <p:cTn id="12"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 calcmode="lin" valueType="num">
                                      <p:cBhvr additive="base">
                                        <p:cTn id="18"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4BA52C-E6FA-B8A4-334A-24F5F79E1286}"/>
              </a:ext>
            </a:extLst>
          </p:cNvPr>
          <p:cNvSpPr>
            <a:spLocks noGrp="1"/>
          </p:cNvSpPr>
          <p:nvPr>
            <p:ph type="title"/>
          </p:nvPr>
        </p:nvSpPr>
        <p:spPr/>
        <p:txBody>
          <a:bodyPr/>
          <a:lstStyle/>
          <a:p>
            <a:r>
              <a:rPr lang="en-US" cap="none" dirty="0"/>
              <a:t>Silicon Valley Bank Analysis</a:t>
            </a:r>
          </a:p>
        </p:txBody>
      </p:sp>
      <p:sp>
        <p:nvSpPr>
          <p:cNvPr id="3" name="Content Placeholder 2">
            <a:extLst>
              <a:ext uri="{FF2B5EF4-FFF2-40B4-BE49-F238E27FC236}">
                <a16:creationId xmlns:a16="http://schemas.microsoft.com/office/drawing/2014/main" id="{11137964-C281-20B2-B517-927D5FEF793C}"/>
              </a:ext>
            </a:extLst>
          </p:cNvPr>
          <p:cNvSpPr>
            <a:spLocks noGrp="1"/>
          </p:cNvSpPr>
          <p:nvPr>
            <p:ph idx="1"/>
          </p:nvPr>
        </p:nvSpPr>
        <p:spPr>
          <a:xfrm>
            <a:off x="508958" y="1656272"/>
            <a:ext cx="11033185" cy="4592128"/>
          </a:xfrm>
        </p:spPr>
        <p:txBody>
          <a:bodyPr>
            <a:normAutofit fontScale="92500" lnSpcReduction="10000"/>
          </a:bodyPr>
          <a:lstStyle/>
          <a:p>
            <a:r>
              <a:rPr lang="en-US" sz="2400" dirty="0"/>
              <a:t>Unfortunately, we have seen that interest rates have risen from the 1-2% they were when they made most of these investments to 4.5% now.</a:t>
            </a:r>
          </a:p>
          <a:p>
            <a:r>
              <a:rPr lang="en-US" sz="2400" dirty="0"/>
              <a:t>Bank management was not initially concerned because they planned to hold the bonds until they matured in ten years.</a:t>
            </a:r>
          </a:p>
          <a:p>
            <a:pPr lvl="1"/>
            <a:r>
              <a:rPr lang="en-US" sz="2200" dirty="0"/>
              <a:t>However, on their financial statements, due to the “mark to Market” method of accounting (FAS #157), they must show an “unrealized loss” on those treasury bonds and other low interest investments.</a:t>
            </a:r>
          </a:p>
          <a:p>
            <a:pPr lvl="1"/>
            <a:r>
              <a:rPr lang="en-US" sz="2200" dirty="0"/>
              <a:t>One must wonder if the Bank’s management was aware of this accounting rule.</a:t>
            </a:r>
          </a:p>
          <a:p>
            <a:pPr lvl="1"/>
            <a:r>
              <a:rPr lang="en-US" sz="2200" dirty="0"/>
              <a:t>We do know that the Bank did not have a risk manager for several months.</a:t>
            </a:r>
          </a:p>
          <a:p>
            <a:pPr lvl="1"/>
            <a:r>
              <a:rPr lang="en-US" sz="2200" dirty="0"/>
              <a:t>Normally, publicly-traded banks carry insurance to “hedge” against these kinds of risks to their portfolio.</a:t>
            </a:r>
          </a:p>
        </p:txBody>
      </p:sp>
    </p:spTree>
    <p:extLst>
      <p:ext uri="{BB962C8B-B14F-4D97-AF65-F5344CB8AC3E}">
        <p14:creationId xmlns:p14="http://schemas.microsoft.com/office/powerpoint/2010/main" val="2136666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18000"/>
                <a:satMod val="160000"/>
                <a:lumMod val="28000"/>
              </a:schemeClr>
              <a:schemeClr val="bg2">
                <a:tint val="95000"/>
                <a:satMod val="160000"/>
                <a:lumMod val="116000"/>
              </a:schemeClr>
            </a:duotone>
          </a:blip>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681209C-0796-D482-EC55-12ED4FE80DCB}"/>
              </a:ext>
            </a:extLst>
          </p:cNvPr>
          <p:cNvPicPr>
            <a:picLocks noChangeAspect="1"/>
          </p:cNvPicPr>
          <p:nvPr/>
        </p:nvPicPr>
        <p:blipFill rotWithShape="1">
          <a:blip r:embed="rId3">
            <a:alphaModFix amt="35000"/>
          </a:blip>
          <a:srcRect r="8416" b="-1"/>
          <a:stretch/>
        </p:blipFill>
        <p:spPr>
          <a:xfrm>
            <a:off x="20" y="2030"/>
            <a:ext cx="12191980" cy="6855970"/>
          </a:xfrm>
          <a:prstGeom prst="rect">
            <a:avLst/>
          </a:prstGeom>
        </p:spPr>
      </p:pic>
      <p:sp>
        <p:nvSpPr>
          <p:cNvPr id="9" name="Rectangle 8">
            <a:extLst>
              <a:ext uri="{FF2B5EF4-FFF2-40B4-BE49-F238E27FC236}">
                <a16:creationId xmlns:a16="http://schemas.microsoft.com/office/drawing/2014/main" id="{4DE0D6BE-330A-422D-9BD9-1E18F73C6E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32000">
                <a:schemeClr val="bg2">
                  <a:lumMod val="75000"/>
                  <a:alpha val="3000"/>
                </a:schemeClr>
              </a:gs>
              <a:gs pos="100000">
                <a:sysClr val="windowText" lastClr="000000">
                  <a:alpha val="70000"/>
                </a:sysClr>
              </a:gs>
            </a:gsLst>
            <a:path path="circle">
              <a:fillToRect l="50000" t="5000" r="50000" b="95000"/>
            </a:path>
            <a:tileRect/>
          </a:gradFill>
          <a:ln w="9525" cap="flat" cmpd="sng" algn="ctr">
            <a:no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 name="Title 1">
            <a:extLst>
              <a:ext uri="{FF2B5EF4-FFF2-40B4-BE49-F238E27FC236}">
                <a16:creationId xmlns:a16="http://schemas.microsoft.com/office/drawing/2014/main" id="{B54BA52C-E6FA-B8A4-334A-24F5F79E1286}"/>
              </a:ext>
            </a:extLst>
          </p:cNvPr>
          <p:cNvSpPr>
            <a:spLocks noGrp="1"/>
          </p:cNvSpPr>
          <p:nvPr>
            <p:ph type="title"/>
          </p:nvPr>
        </p:nvSpPr>
        <p:spPr>
          <a:xfrm>
            <a:off x="913795" y="609600"/>
            <a:ext cx="10353761" cy="1326321"/>
          </a:xfrm>
        </p:spPr>
        <p:txBody>
          <a:bodyPr>
            <a:normAutofit/>
          </a:bodyPr>
          <a:lstStyle/>
          <a:p>
            <a:r>
              <a:rPr lang="en-US" cap="none" dirty="0"/>
              <a:t>Silicon Valley Bank Analysis</a:t>
            </a:r>
          </a:p>
        </p:txBody>
      </p:sp>
      <p:sp>
        <p:nvSpPr>
          <p:cNvPr id="3" name="Content Placeholder 2">
            <a:extLst>
              <a:ext uri="{FF2B5EF4-FFF2-40B4-BE49-F238E27FC236}">
                <a16:creationId xmlns:a16="http://schemas.microsoft.com/office/drawing/2014/main" id="{11137964-C281-20B2-B517-927D5FEF793C}"/>
              </a:ext>
            </a:extLst>
          </p:cNvPr>
          <p:cNvSpPr>
            <a:spLocks noGrp="1"/>
          </p:cNvSpPr>
          <p:nvPr>
            <p:ph idx="1"/>
          </p:nvPr>
        </p:nvSpPr>
        <p:spPr>
          <a:xfrm>
            <a:off x="913795" y="2096064"/>
            <a:ext cx="10353762" cy="3695136"/>
          </a:xfrm>
        </p:spPr>
        <p:txBody>
          <a:bodyPr>
            <a:normAutofit/>
          </a:bodyPr>
          <a:lstStyle/>
          <a:p>
            <a:r>
              <a:rPr lang="en-US" sz="2400" dirty="0"/>
              <a:t>When </a:t>
            </a:r>
            <a:r>
              <a:rPr lang="en-US" sz="2400" i="1" dirty="0">
                <a:hlinkClick r:id="rId4"/>
              </a:rPr>
              <a:t>Moody’s Financial Service</a:t>
            </a:r>
            <a:r>
              <a:rPr lang="en-US" sz="2400" dirty="0"/>
              <a:t> discovered these unrealized losses on the bank’s financial statements, they started downgrading the bank’s credit rating.</a:t>
            </a:r>
          </a:p>
          <a:p>
            <a:r>
              <a:rPr lang="en-US" sz="2400" dirty="0"/>
              <a:t>When financial analysts saw the downgrade of the bank’s credit rating, they advised their clients to move their deposits to a “safer” bank.</a:t>
            </a:r>
          </a:p>
          <a:p>
            <a:r>
              <a:rPr lang="en-US" sz="2400" dirty="0"/>
              <a:t>This caused a “bank run” but not in the sense we used to see them. This bank run was done with “mouse clicks” on personal computers.</a:t>
            </a:r>
          </a:p>
        </p:txBody>
      </p:sp>
    </p:spTree>
    <p:extLst>
      <p:ext uri="{BB962C8B-B14F-4D97-AF65-F5344CB8AC3E}">
        <p14:creationId xmlns:p14="http://schemas.microsoft.com/office/powerpoint/2010/main" val="1372043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4BA52C-E6FA-B8A4-334A-24F5F79E1286}"/>
              </a:ext>
            </a:extLst>
          </p:cNvPr>
          <p:cNvSpPr>
            <a:spLocks noGrp="1"/>
          </p:cNvSpPr>
          <p:nvPr>
            <p:ph type="title"/>
          </p:nvPr>
        </p:nvSpPr>
        <p:spPr/>
        <p:txBody>
          <a:bodyPr/>
          <a:lstStyle/>
          <a:p>
            <a:r>
              <a:rPr lang="en-US" cap="none" dirty="0"/>
              <a:t>Mark to Market Accounting</a:t>
            </a:r>
          </a:p>
        </p:txBody>
      </p:sp>
      <p:sp>
        <p:nvSpPr>
          <p:cNvPr id="3" name="Content Placeholder 2">
            <a:extLst>
              <a:ext uri="{FF2B5EF4-FFF2-40B4-BE49-F238E27FC236}">
                <a16:creationId xmlns:a16="http://schemas.microsoft.com/office/drawing/2014/main" id="{11137964-C281-20B2-B517-927D5FEF793C}"/>
              </a:ext>
            </a:extLst>
          </p:cNvPr>
          <p:cNvSpPr>
            <a:spLocks noGrp="1"/>
          </p:cNvSpPr>
          <p:nvPr>
            <p:ph idx="1"/>
          </p:nvPr>
        </p:nvSpPr>
        <p:spPr>
          <a:xfrm>
            <a:off x="913794" y="2096064"/>
            <a:ext cx="10516205" cy="3695136"/>
          </a:xfrm>
        </p:spPr>
        <p:txBody>
          <a:bodyPr>
            <a:normAutofit/>
          </a:bodyPr>
          <a:lstStyle/>
          <a:p>
            <a:r>
              <a:rPr lang="en-US" sz="2400" dirty="0"/>
              <a:t>Mark to Market Accounting was adopted by the Financial Accounting Standards Board (per Financial Accounting Standard #157) in 1993.</a:t>
            </a:r>
          </a:p>
          <a:p>
            <a:r>
              <a:rPr lang="en-US" sz="2400" dirty="0"/>
              <a:t>It requires that companies owning “Marketable Securities” update the value of them at the end of their fiscal accounting period.</a:t>
            </a:r>
          </a:p>
          <a:p>
            <a:r>
              <a:rPr lang="en-US" sz="2400" dirty="0"/>
              <a:t>Let’s look at an example:</a:t>
            </a:r>
          </a:p>
        </p:txBody>
      </p:sp>
    </p:spTree>
    <p:extLst>
      <p:ext uri="{BB962C8B-B14F-4D97-AF65-F5344CB8AC3E}">
        <p14:creationId xmlns:p14="http://schemas.microsoft.com/office/powerpoint/2010/main" val="2571385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 calcmode="lin" valueType="num">
                                      <p:cBhvr additive="base">
                                        <p:cTn id="11"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4BA52C-E6FA-B8A4-334A-24F5F79E1286}"/>
              </a:ext>
            </a:extLst>
          </p:cNvPr>
          <p:cNvSpPr>
            <a:spLocks noGrp="1"/>
          </p:cNvSpPr>
          <p:nvPr>
            <p:ph type="title"/>
          </p:nvPr>
        </p:nvSpPr>
        <p:spPr/>
        <p:txBody>
          <a:bodyPr/>
          <a:lstStyle/>
          <a:p>
            <a:r>
              <a:rPr lang="en-US" cap="none" dirty="0"/>
              <a:t>Mark to Market Accounting</a:t>
            </a:r>
          </a:p>
        </p:txBody>
      </p:sp>
      <p:sp>
        <p:nvSpPr>
          <p:cNvPr id="3" name="Content Placeholder 2">
            <a:extLst>
              <a:ext uri="{FF2B5EF4-FFF2-40B4-BE49-F238E27FC236}">
                <a16:creationId xmlns:a16="http://schemas.microsoft.com/office/drawing/2014/main" id="{11137964-C281-20B2-B517-927D5FEF793C}"/>
              </a:ext>
            </a:extLst>
          </p:cNvPr>
          <p:cNvSpPr>
            <a:spLocks noGrp="1"/>
          </p:cNvSpPr>
          <p:nvPr>
            <p:ph idx="1"/>
          </p:nvPr>
        </p:nvSpPr>
        <p:spPr>
          <a:xfrm>
            <a:off x="913794" y="2096064"/>
            <a:ext cx="10516205" cy="3695136"/>
          </a:xfrm>
        </p:spPr>
        <p:txBody>
          <a:bodyPr>
            <a:normAutofit/>
          </a:bodyPr>
          <a:lstStyle/>
          <a:p>
            <a:r>
              <a:rPr lang="en-US" sz="2400" dirty="0"/>
              <a:t>A company buys 100 shares of XYZ stock for $20 a shares. The entry would be shown as follows:</a:t>
            </a:r>
          </a:p>
          <a:p>
            <a:pPr marL="457200" lvl="1" indent="0">
              <a:buNone/>
            </a:pPr>
            <a:r>
              <a:rPr lang="en-US" sz="2200" dirty="0"/>
              <a:t>	Investment in XYZ Stock	2,000</a:t>
            </a:r>
          </a:p>
          <a:p>
            <a:pPr marL="457200" lvl="1" indent="0">
              <a:buNone/>
            </a:pPr>
            <a:r>
              <a:rPr lang="en-US" sz="2200" dirty="0"/>
              <a:t>		Cash					2,000</a:t>
            </a:r>
          </a:p>
          <a:p>
            <a:r>
              <a:rPr lang="en-US" sz="2400" dirty="0"/>
              <a:t>At the end of the year, the stock is selling for $25.00 a share:</a:t>
            </a:r>
          </a:p>
          <a:p>
            <a:pPr marL="0" indent="0">
              <a:buNone/>
            </a:pPr>
            <a:r>
              <a:rPr lang="en-US" sz="2400" dirty="0"/>
              <a:t>	Investment in XYZ Stock	   500</a:t>
            </a:r>
          </a:p>
          <a:p>
            <a:pPr marL="0" indent="0">
              <a:buNone/>
            </a:pPr>
            <a:r>
              <a:rPr lang="en-US" sz="2400" dirty="0"/>
              <a:t>		Unrealized Gain on XYZ Stock	   500</a:t>
            </a:r>
          </a:p>
          <a:p>
            <a:pPr marL="457200" lvl="1" indent="0">
              <a:buNone/>
            </a:pPr>
            <a:endParaRPr lang="en-US" sz="2200" dirty="0"/>
          </a:p>
        </p:txBody>
      </p:sp>
    </p:spTree>
    <p:extLst>
      <p:ext uri="{BB962C8B-B14F-4D97-AF65-F5344CB8AC3E}">
        <p14:creationId xmlns:p14="http://schemas.microsoft.com/office/powerpoint/2010/main" val="3554897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fade">
                                      <p:cBhvr>
                                        <p:cTn id="12" dur="1000"/>
                                        <p:tgtEl>
                                          <p:spTgt spid="3">
                                            <p:txEl>
                                              <p:pRg st="4" end="4"/>
                                            </p:txEl>
                                          </p:spTgt>
                                        </p:tgtEl>
                                      </p:cBhvr>
                                    </p:animEffect>
                                    <p:anim calcmode="lin" valueType="num">
                                      <p:cBhvr>
                                        <p:cTn id="13"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4" end="4"/>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animEffect transition="in" filter="fade">
                                      <p:cBhvr>
                                        <p:cTn id="17" dur="1000"/>
                                        <p:tgtEl>
                                          <p:spTgt spid="3">
                                            <p:txEl>
                                              <p:pRg st="5" end="5"/>
                                            </p:txEl>
                                          </p:spTgt>
                                        </p:tgtEl>
                                      </p:cBhvr>
                                    </p:animEffect>
                                    <p:anim calcmode="lin" valueType="num">
                                      <p:cBhvr>
                                        <p:cTn id="18"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4BA52C-E6FA-B8A4-334A-24F5F79E1286}"/>
              </a:ext>
            </a:extLst>
          </p:cNvPr>
          <p:cNvSpPr>
            <a:spLocks noGrp="1"/>
          </p:cNvSpPr>
          <p:nvPr>
            <p:ph type="title"/>
          </p:nvPr>
        </p:nvSpPr>
        <p:spPr>
          <a:xfrm>
            <a:off x="913795" y="609600"/>
            <a:ext cx="10353761" cy="572219"/>
          </a:xfrm>
        </p:spPr>
        <p:txBody>
          <a:bodyPr/>
          <a:lstStyle/>
          <a:p>
            <a:r>
              <a:rPr lang="en-US" cap="none" dirty="0"/>
              <a:t>Creation of the Seven Royal Families</a:t>
            </a:r>
          </a:p>
        </p:txBody>
      </p:sp>
      <p:sp>
        <p:nvSpPr>
          <p:cNvPr id="3" name="Content Placeholder 2">
            <a:extLst>
              <a:ext uri="{FF2B5EF4-FFF2-40B4-BE49-F238E27FC236}">
                <a16:creationId xmlns:a16="http://schemas.microsoft.com/office/drawing/2014/main" id="{11137964-C281-20B2-B517-927D5FEF793C}"/>
              </a:ext>
            </a:extLst>
          </p:cNvPr>
          <p:cNvSpPr>
            <a:spLocks noGrp="1"/>
          </p:cNvSpPr>
          <p:nvPr>
            <p:ph idx="1"/>
          </p:nvPr>
        </p:nvSpPr>
        <p:spPr>
          <a:xfrm>
            <a:off x="556830" y="1285336"/>
            <a:ext cx="11067690" cy="4505864"/>
          </a:xfrm>
        </p:spPr>
        <p:txBody>
          <a:bodyPr>
            <a:normAutofit lnSpcReduction="10000"/>
          </a:bodyPr>
          <a:lstStyle/>
          <a:p>
            <a:r>
              <a:rPr lang="en-US" sz="2400" dirty="0"/>
              <a:t>And the ten horns out of this kingdom are ten kings that shall arise: and </a:t>
            </a:r>
            <a:r>
              <a:rPr lang="en-US" sz="2400" u="sng" dirty="0"/>
              <a:t>another shall rise after them</a:t>
            </a:r>
            <a:r>
              <a:rPr lang="en-US" sz="2400" dirty="0"/>
              <a:t>; and he shall be diverse from the first, </a:t>
            </a:r>
            <a:r>
              <a:rPr lang="en-US" sz="2400" u="sng" dirty="0"/>
              <a:t>and he shall subdue three kings</a:t>
            </a:r>
            <a:r>
              <a:rPr lang="en-US" sz="2400" dirty="0"/>
              <a:t>. (Daniel 7:24)</a:t>
            </a:r>
          </a:p>
          <a:p>
            <a:r>
              <a:rPr lang="en-US" sz="2400" dirty="0"/>
              <a:t>So, he carried me away in the spirit into the wilderness: and I saw a woman sit upon a scarlet-colored beast, full of names of blasphemy, having seven heads and ten horns. (Revelation 17:3)</a:t>
            </a:r>
          </a:p>
          <a:p>
            <a:r>
              <a:rPr lang="en-US" sz="2400" dirty="0"/>
              <a:t>And the </a:t>
            </a:r>
            <a:r>
              <a:rPr lang="en-US" sz="2400" u="sng" dirty="0"/>
              <a:t>ten horns which thou </a:t>
            </a:r>
            <a:r>
              <a:rPr lang="en-US" sz="2400" u="sng" dirty="0" err="1"/>
              <a:t>sawest</a:t>
            </a:r>
            <a:r>
              <a:rPr lang="en-US" sz="2400" u="sng" dirty="0"/>
              <a:t> are ten kings</a:t>
            </a:r>
            <a:r>
              <a:rPr lang="en-US" sz="2400" dirty="0"/>
              <a:t>, which have received no kingdom as yet; but </a:t>
            </a:r>
            <a:r>
              <a:rPr lang="en-US" sz="2400" u="sng" dirty="0"/>
              <a:t>receive power as kings one hour with the beast</a:t>
            </a:r>
            <a:r>
              <a:rPr lang="en-US" sz="2400" dirty="0"/>
              <a:t>. </a:t>
            </a:r>
            <a:r>
              <a:rPr lang="en-US" sz="2400" u="sng" dirty="0"/>
              <a:t>These have one mind</a:t>
            </a:r>
            <a:r>
              <a:rPr lang="en-US" sz="2400" dirty="0"/>
              <a:t>, and shall give their power and strength unto the beast. (Revelation 17:12-13)</a:t>
            </a:r>
          </a:p>
        </p:txBody>
      </p:sp>
    </p:spTree>
    <p:extLst>
      <p:ext uri="{BB962C8B-B14F-4D97-AF65-F5344CB8AC3E}">
        <p14:creationId xmlns:p14="http://schemas.microsoft.com/office/powerpoint/2010/main" val="42575757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4BA52C-E6FA-B8A4-334A-24F5F79E1286}"/>
              </a:ext>
            </a:extLst>
          </p:cNvPr>
          <p:cNvSpPr>
            <a:spLocks noGrp="1"/>
          </p:cNvSpPr>
          <p:nvPr>
            <p:ph type="title"/>
          </p:nvPr>
        </p:nvSpPr>
        <p:spPr/>
        <p:txBody>
          <a:bodyPr/>
          <a:lstStyle/>
          <a:p>
            <a:r>
              <a:rPr lang="en-US" cap="none" dirty="0"/>
              <a:t>Mark to Market Accounting</a:t>
            </a:r>
          </a:p>
        </p:txBody>
      </p:sp>
      <p:sp>
        <p:nvSpPr>
          <p:cNvPr id="3" name="Content Placeholder 2">
            <a:extLst>
              <a:ext uri="{FF2B5EF4-FFF2-40B4-BE49-F238E27FC236}">
                <a16:creationId xmlns:a16="http://schemas.microsoft.com/office/drawing/2014/main" id="{11137964-C281-20B2-B517-927D5FEF793C}"/>
              </a:ext>
            </a:extLst>
          </p:cNvPr>
          <p:cNvSpPr>
            <a:spLocks noGrp="1"/>
          </p:cNvSpPr>
          <p:nvPr>
            <p:ph idx="1"/>
          </p:nvPr>
        </p:nvSpPr>
        <p:spPr>
          <a:xfrm>
            <a:off x="913794" y="2096064"/>
            <a:ext cx="10516205" cy="3695136"/>
          </a:xfrm>
        </p:spPr>
        <p:txBody>
          <a:bodyPr>
            <a:normAutofit/>
          </a:bodyPr>
          <a:lstStyle/>
          <a:p>
            <a:r>
              <a:rPr lang="en-US" sz="2400" dirty="0"/>
              <a:t>However, at the end of the next year, XYZ Stock has gone down to $15.00 a share. The entry would be:</a:t>
            </a:r>
          </a:p>
          <a:p>
            <a:pPr marL="457200" lvl="1" indent="0">
              <a:buNone/>
            </a:pPr>
            <a:r>
              <a:rPr lang="en-US" sz="2200" dirty="0"/>
              <a:t>	Unrealized Loss on XYZ Stock	1,000	</a:t>
            </a:r>
          </a:p>
          <a:p>
            <a:pPr marL="457200" lvl="1" indent="0">
              <a:buNone/>
            </a:pPr>
            <a:r>
              <a:rPr lang="en-US" sz="2200" dirty="0"/>
              <a:t>		Investment in XYZ Stock		1,000</a:t>
            </a:r>
          </a:p>
          <a:p>
            <a:r>
              <a:rPr lang="en-US" sz="2400" dirty="0"/>
              <a:t>The final value of the XYZ Stock on the Balance Sheet would be:</a:t>
            </a:r>
          </a:p>
          <a:p>
            <a:pPr marL="914400" lvl="2" indent="0">
              <a:buNone/>
            </a:pPr>
            <a:r>
              <a:rPr lang="en-US" sz="2000" dirty="0"/>
              <a:t>Investment in XYZ Stock	$ 1,500</a:t>
            </a:r>
          </a:p>
        </p:txBody>
      </p:sp>
    </p:spTree>
    <p:extLst>
      <p:ext uri="{BB962C8B-B14F-4D97-AF65-F5344CB8AC3E}">
        <p14:creationId xmlns:p14="http://schemas.microsoft.com/office/powerpoint/2010/main" val="956615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fade">
                                      <p:cBhvr>
                                        <p:cTn id="10" dur="500"/>
                                        <p:tgtEl>
                                          <p:spTgt spid="3">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 calcmode="lin" valueType="num">
                                      <p:cBhvr additive="base">
                                        <p:cTn id="1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3" end="3"/>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4BA52C-E6FA-B8A4-334A-24F5F79E1286}"/>
              </a:ext>
            </a:extLst>
          </p:cNvPr>
          <p:cNvSpPr>
            <a:spLocks noGrp="1"/>
          </p:cNvSpPr>
          <p:nvPr>
            <p:ph type="title"/>
          </p:nvPr>
        </p:nvSpPr>
        <p:spPr/>
        <p:txBody>
          <a:bodyPr/>
          <a:lstStyle/>
          <a:p>
            <a:r>
              <a:rPr lang="en-US" cap="none" dirty="0"/>
              <a:t>Mark to Market Accounting</a:t>
            </a:r>
          </a:p>
        </p:txBody>
      </p:sp>
      <p:sp>
        <p:nvSpPr>
          <p:cNvPr id="3" name="Content Placeholder 2">
            <a:extLst>
              <a:ext uri="{FF2B5EF4-FFF2-40B4-BE49-F238E27FC236}">
                <a16:creationId xmlns:a16="http://schemas.microsoft.com/office/drawing/2014/main" id="{11137964-C281-20B2-B517-927D5FEF793C}"/>
              </a:ext>
            </a:extLst>
          </p:cNvPr>
          <p:cNvSpPr>
            <a:spLocks noGrp="1"/>
          </p:cNvSpPr>
          <p:nvPr>
            <p:ph idx="1"/>
          </p:nvPr>
        </p:nvSpPr>
        <p:spPr>
          <a:xfrm>
            <a:off x="913794" y="2096064"/>
            <a:ext cx="10516205" cy="3695136"/>
          </a:xfrm>
        </p:spPr>
        <p:txBody>
          <a:bodyPr>
            <a:normAutofit lnSpcReduction="10000"/>
          </a:bodyPr>
          <a:lstStyle/>
          <a:p>
            <a:r>
              <a:rPr lang="en-US" sz="2800" dirty="0"/>
              <a:t>Traditional accounting used the cost method for valuing assets. That value stayed the same until they day came when the asset was sold. Then, a gain or loss is realized.</a:t>
            </a:r>
          </a:p>
          <a:p>
            <a:r>
              <a:rPr lang="en-US" sz="2800" dirty="0"/>
              <a:t>Mark to Market Accounting assumes profits when there are not realized. </a:t>
            </a:r>
          </a:p>
          <a:p>
            <a:r>
              <a:rPr lang="en-US" sz="2800" dirty="0"/>
              <a:t>Mark to Market Accounting assumes all assets with a ready market value are investments.</a:t>
            </a:r>
          </a:p>
        </p:txBody>
      </p:sp>
    </p:spTree>
    <p:extLst>
      <p:ext uri="{BB962C8B-B14F-4D97-AF65-F5344CB8AC3E}">
        <p14:creationId xmlns:p14="http://schemas.microsoft.com/office/powerpoint/2010/main" val="2918970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arn(inVertical)">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wheel(1)">
                                      <p:cBhvr>
                                        <p:cTn id="12" dur="2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21">
            <a:extLst>
              <a:ext uri="{FF2B5EF4-FFF2-40B4-BE49-F238E27FC236}">
                <a16:creationId xmlns:a16="http://schemas.microsoft.com/office/drawing/2014/main" id="{F8FAEED9-1ECD-45F9-87A0-9394BAEABB79}"/>
              </a:ext>
            </a:extLst>
          </p:cNvPr>
          <p:cNvSpPr>
            <a:spLocks noGrp="1"/>
          </p:cNvSpPr>
          <p:nvPr>
            <p:ph type="ctrTitle"/>
          </p:nvPr>
        </p:nvSpPr>
        <p:spPr>
          <a:xfrm>
            <a:off x="550863" y="549275"/>
            <a:ext cx="5437187" cy="2986234"/>
          </a:xfrm>
        </p:spPr>
        <p:txBody>
          <a:bodyPr/>
          <a:lstStyle/>
          <a:p>
            <a:r>
              <a:rPr lang="en-US" dirty="0"/>
              <a:t>Thank You</a:t>
            </a:r>
          </a:p>
        </p:txBody>
      </p:sp>
      <p:sp>
        <p:nvSpPr>
          <p:cNvPr id="23" name="Subtitle 22">
            <a:extLst>
              <a:ext uri="{FF2B5EF4-FFF2-40B4-BE49-F238E27FC236}">
                <a16:creationId xmlns:a16="http://schemas.microsoft.com/office/drawing/2014/main" id="{8E5E4638-9BCB-4C2E-914F-CC868E2020D5}"/>
              </a:ext>
            </a:extLst>
          </p:cNvPr>
          <p:cNvSpPr>
            <a:spLocks noGrp="1"/>
          </p:cNvSpPr>
          <p:nvPr>
            <p:ph type="subTitle" idx="1"/>
          </p:nvPr>
        </p:nvSpPr>
        <p:spPr>
          <a:xfrm>
            <a:off x="550863" y="3827610"/>
            <a:ext cx="5930619" cy="2265216"/>
          </a:xfrm>
        </p:spPr>
        <p:txBody>
          <a:bodyPr/>
          <a:lstStyle/>
          <a:p>
            <a:pPr>
              <a:spcBef>
                <a:spcPts val="0"/>
              </a:spcBef>
              <a:spcAft>
                <a:spcPts val="0"/>
              </a:spcAft>
            </a:pPr>
            <a:r>
              <a:rPr lang="en-US" dirty="0"/>
              <a:t>Tom Mack </a:t>
            </a:r>
          </a:p>
          <a:p>
            <a:pPr>
              <a:spcBef>
                <a:spcPts val="0"/>
              </a:spcBef>
              <a:spcAft>
                <a:spcPts val="0"/>
              </a:spcAft>
            </a:pPr>
            <a:endParaRPr lang="en-US" dirty="0"/>
          </a:p>
          <a:p>
            <a:pPr>
              <a:spcBef>
                <a:spcPts val="0"/>
              </a:spcBef>
              <a:spcAft>
                <a:spcPts val="0"/>
              </a:spcAft>
            </a:pPr>
            <a:r>
              <a:rPr lang="en-US" sz="2000" dirty="0"/>
              <a:t>Email: </a:t>
            </a:r>
            <a:r>
              <a:rPr lang="en-US" sz="2000" dirty="0">
                <a:hlinkClick r:id="rId2"/>
              </a:rPr>
              <a:t>tom.mack@whitestonefoundation.org</a:t>
            </a:r>
            <a:r>
              <a:rPr lang="en-US" sz="2000" dirty="0"/>
              <a:t> </a:t>
            </a:r>
          </a:p>
          <a:p>
            <a:pPr>
              <a:spcBef>
                <a:spcPts val="0"/>
              </a:spcBef>
              <a:spcAft>
                <a:spcPts val="0"/>
              </a:spcAft>
            </a:pPr>
            <a:r>
              <a:rPr lang="en-US" sz="2000" dirty="0"/>
              <a:t>Bible Code Website: </a:t>
            </a:r>
            <a:r>
              <a:rPr lang="en-US" sz="2000" dirty="0">
                <a:hlinkClick r:id="rId3"/>
              </a:rPr>
              <a:t>https://biblecodes.co</a:t>
            </a:r>
            <a:r>
              <a:rPr lang="en-US" sz="2000" dirty="0"/>
              <a:t> </a:t>
            </a:r>
          </a:p>
          <a:p>
            <a:pPr>
              <a:spcBef>
                <a:spcPts val="0"/>
              </a:spcBef>
              <a:spcAft>
                <a:spcPts val="0"/>
              </a:spcAft>
            </a:pPr>
            <a:r>
              <a:rPr lang="en-US" sz="2000" dirty="0"/>
              <a:t>Main Website: </a:t>
            </a:r>
            <a:r>
              <a:rPr lang="en-US" sz="2000" dirty="0">
                <a:hlinkClick r:id="rId4"/>
              </a:rPr>
              <a:t>https://whitestonefoundation.org</a:t>
            </a:r>
            <a:r>
              <a:rPr lang="en-US" sz="2000" dirty="0"/>
              <a:t> </a:t>
            </a:r>
          </a:p>
        </p:txBody>
      </p:sp>
      <p:pic>
        <p:nvPicPr>
          <p:cNvPr id="27" name="Picture Placeholder 26" descr="Data Points Digital background">
            <a:extLst>
              <a:ext uri="{FF2B5EF4-FFF2-40B4-BE49-F238E27FC236}">
                <a16:creationId xmlns:a16="http://schemas.microsoft.com/office/drawing/2014/main" id="{9E660784-34E2-4CDA-926A-DDD6AAF35046}"/>
              </a:ext>
            </a:extLst>
          </p:cNvPr>
          <p:cNvPicPr>
            <a:picLocks noGrp="1" noChangeAspect="1"/>
          </p:cNvPicPr>
          <p:nvPr>
            <p:ph type="pic" sz="quarter" idx="15"/>
          </p:nvPr>
        </p:nvPicPr>
        <p:blipFill rotWithShape="1">
          <a:blip r:embed="rId5" cstate="screen">
            <a:extLst>
              <a:ext uri="{28A0092B-C50C-407E-A947-70E740481C1C}">
                <a14:useLocalDpi xmlns:a14="http://schemas.microsoft.com/office/drawing/2010/main" val="0"/>
              </a:ext>
            </a:extLst>
          </a:blip>
          <a:srcRect/>
          <a:stretch/>
        </p:blipFill>
        <p:spPr>
          <a:xfrm>
            <a:off x="6556248" y="548640"/>
            <a:ext cx="5084064" cy="2880360"/>
          </a:xfrm>
        </p:spPr>
      </p:pic>
      <p:pic>
        <p:nvPicPr>
          <p:cNvPr id="33" name="Picture Placeholder 32" descr="Data Points Digital background">
            <a:extLst>
              <a:ext uri="{FF2B5EF4-FFF2-40B4-BE49-F238E27FC236}">
                <a16:creationId xmlns:a16="http://schemas.microsoft.com/office/drawing/2014/main" id="{48106962-23C6-4DFE-BB3A-E5FFF03F38CE}"/>
              </a:ext>
            </a:extLst>
          </p:cNvPr>
          <p:cNvPicPr>
            <a:picLocks noGrp="1" noChangeAspect="1"/>
          </p:cNvPicPr>
          <p:nvPr>
            <p:ph type="pic" sz="quarter" idx="16"/>
          </p:nvPr>
        </p:nvPicPr>
        <p:blipFill rotWithShape="1">
          <a:blip r:embed="rId6" cstate="screen">
            <a:extLst>
              <a:ext uri="{28A0092B-C50C-407E-A947-70E740481C1C}">
                <a14:useLocalDpi xmlns:a14="http://schemas.microsoft.com/office/drawing/2010/main" val="0"/>
              </a:ext>
            </a:extLst>
          </a:blip>
          <a:srcRect/>
          <a:stretch/>
        </p:blipFill>
        <p:spPr>
          <a:xfrm>
            <a:off x="6556248" y="3429000"/>
            <a:ext cx="5084064" cy="2880360"/>
          </a:xfrm>
        </p:spPr>
      </p:pic>
      <p:sp>
        <p:nvSpPr>
          <p:cNvPr id="6" name="Slide Number Placeholder 5">
            <a:extLst>
              <a:ext uri="{FF2B5EF4-FFF2-40B4-BE49-F238E27FC236}">
                <a16:creationId xmlns:a16="http://schemas.microsoft.com/office/drawing/2014/main" id="{36E60F23-FB58-4EF8-82FD-E86CED25FDD4}"/>
              </a:ext>
            </a:extLst>
          </p:cNvPr>
          <p:cNvSpPr>
            <a:spLocks noGrp="1"/>
          </p:cNvSpPr>
          <p:nvPr>
            <p:ph type="sldNum" sz="quarter" idx="12"/>
          </p:nvPr>
        </p:nvSpPr>
        <p:spPr>
          <a:xfrm>
            <a:off x="9948863" y="6507212"/>
            <a:ext cx="1692274" cy="153888"/>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A1B0FB-D917-4C8C-928F-313BD683BF39}" type="slidenum">
              <a:rPr kumimoji="0" lang="en-US" sz="1000" b="0" i="0" u="none" strike="noStrike" kern="1200" cap="none" spc="0" normalizeH="0" baseline="0" noProof="0" smtClean="0">
                <a:ln>
                  <a:noFill/>
                </a:ln>
                <a:solidFill>
                  <a:prstClr val="white">
                    <a:lumMod val="65000"/>
                    <a:alpha val="80000"/>
                  </a:prstClr>
                </a:solidFill>
                <a:effectLst/>
                <a:uLnTx/>
                <a:uFillTx/>
                <a:latin typeface="Gill Sans M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000" b="0" i="0" u="none" strike="noStrike" kern="1200" cap="none" spc="0" normalizeH="0" baseline="0" noProof="0">
              <a:ln>
                <a:noFill/>
              </a:ln>
              <a:solidFill>
                <a:prstClr val="white">
                  <a:lumMod val="65000"/>
                  <a:alpha val="80000"/>
                </a:prstClr>
              </a:solidFill>
              <a:effectLst/>
              <a:uLnTx/>
              <a:uFillTx/>
              <a:latin typeface="Gill Sans MT"/>
              <a:ea typeface="+mn-ea"/>
              <a:cs typeface="+mn-cs"/>
            </a:endParaRPr>
          </a:p>
        </p:txBody>
      </p:sp>
    </p:spTree>
    <p:extLst>
      <p:ext uri="{BB962C8B-B14F-4D97-AF65-F5344CB8AC3E}">
        <p14:creationId xmlns:p14="http://schemas.microsoft.com/office/powerpoint/2010/main" val="32477988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4BA52C-E6FA-B8A4-334A-24F5F79E1286}"/>
              </a:ext>
            </a:extLst>
          </p:cNvPr>
          <p:cNvSpPr>
            <a:spLocks noGrp="1"/>
          </p:cNvSpPr>
          <p:nvPr>
            <p:ph type="title"/>
          </p:nvPr>
        </p:nvSpPr>
        <p:spPr>
          <a:xfrm>
            <a:off x="913795" y="609600"/>
            <a:ext cx="10353761" cy="572219"/>
          </a:xfrm>
        </p:spPr>
        <p:txBody>
          <a:bodyPr/>
          <a:lstStyle/>
          <a:p>
            <a:r>
              <a:rPr lang="en-US" cap="none" dirty="0"/>
              <a:t>Creation of the Seven Royal Families</a:t>
            </a:r>
          </a:p>
        </p:txBody>
      </p:sp>
      <p:sp>
        <p:nvSpPr>
          <p:cNvPr id="3" name="Content Placeholder 2">
            <a:extLst>
              <a:ext uri="{FF2B5EF4-FFF2-40B4-BE49-F238E27FC236}">
                <a16:creationId xmlns:a16="http://schemas.microsoft.com/office/drawing/2014/main" id="{11137964-C281-20B2-B517-927D5FEF793C}"/>
              </a:ext>
            </a:extLst>
          </p:cNvPr>
          <p:cNvSpPr>
            <a:spLocks noGrp="1"/>
          </p:cNvSpPr>
          <p:nvPr>
            <p:ph idx="1"/>
          </p:nvPr>
        </p:nvSpPr>
        <p:spPr>
          <a:xfrm>
            <a:off x="556830" y="1285336"/>
            <a:ext cx="11067690" cy="4505864"/>
          </a:xfrm>
        </p:spPr>
        <p:txBody>
          <a:bodyPr>
            <a:normAutofit/>
          </a:bodyPr>
          <a:lstStyle/>
          <a:p>
            <a:r>
              <a:rPr lang="en-US" sz="2400" dirty="0"/>
              <a:t>When Daniel wrote this, none of these royal families existed. They didn’t exist when John Mark wrote Revelation.</a:t>
            </a:r>
          </a:p>
          <a:p>
            <a:r>
              <a:rPr lang="en-US" sz="2400" dirty="0"/>
              <a:t>The other king that shall arise after them could be the House of Romanov (Russia). They have lots of scores to settle and China is willing to align with them. China has plenty of scores to settle with the Royal Families as well.</a:t>
            </a:r>
          </a:p>
          <a:p>
            <a:r>
              <a:rPr lang="en-US" sz="2400" dirty="0"/>
              <a:t>The power of the Beast System comes only when the Seven Royal Families can unify into one family.</a:t>
            </a:r>
          </a:p>
        </p:txBody>
      </p:sp>
    </p:spTree>
    <p:extLst>
      <p:ext uri="{BB962C8B-B14F-4D97-AF65-F5344CB8AC3E}">
        <p14:creationId xmlns:p14="http://schemas.microsoft.com/office/powerpoint/2010/main" val="32039646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4BA52C-E6FA-B8A4-334A-24F5F79E1286}"/>
              </a:ext>
            </a:extLst>
          </p:cNvPr>
          <p:cNvSpPr>
            <a:spLocks noGrp="1"/>
          </p:cNvSpPr>
          <p:nvPr>
            <p:ph type="title"/>
          </p:nvPr>
        </p:nvSpPr>
        <p:spPr>
          <a:xfrm>
            <a:off x="913795" y="609600"/>
            <a:ext cx="10353761" cy="572219"/>
          </a:xfrm>
        </p:spPr>
        <p:txBody>
          <a:bodyPr/>
          <a:lstStyle/>
          <a:p>
            <a:r>
              <a:rPr lang="en-US" cap="none" dirty="0"/>
              <a:t>Creation of the Seven Royal Families</a:t>
            </a:r>
          </a:p>
        </p:txBody>
      </p:sp>
      <p:pic>
        <p:nvPicPr>
          <p:cNvPr id="5" name="Content Placeholder 4" descr="A picture containing text, font, screenshot, diagram&#10;&#10;Description automatically generated">
            <a:extLst>
              <a:ext uri="{FF2B5EF4-FFF2-40B4-BE49-F238E27FC236}">
                <a16:creationId xmlns:a16="http://schemas.microsoft.com/office/drawing/2014/main" id="{C8552F7E-25CF-19BD-D0FA-6EEA369A5190}"/>
              </a:ext>
            </a:extLst>
          </p:cNvPr>
          <p:cNvPicPr>
            <a:picLocks noGrp="1" noChangeAspect="1"/>
          </p:cNvPicPr>
          <p:nvPr>
            <p:ph idx="1"/>
          </p:nvPr>
        </p:nvPicPr>
        <p:blipFill>
          <a:blip r:embed="rId2"/>
          <a:stretch>
            <a:fillRect/>
          </a:stretch>
        </p:blipFill>
        <p:spPr>
          <a:xfrm>
            <a:off x="979257" y="1285875"/>
            <a:ext cx="10353761" cy="5059507"/>
          </a:xfrm>
        </p:spPr>
      </p:pic>
    </p:spTree>
    <p:extLst>
      <p:ext uri="{BB962C8B-B14F-4D97-AF65-F5344CB8AC3E}">
        <p14:creationId xmlns:p14="http://schemas.microsoft.com/office/powerpoint/2010/main" val="4698966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18000"/>
                <a:satMod val="160000"/>
                <a:lumMod val="28000"/>
              </a:schemeClr>
              <a:schemeClr val="bg2">
                <a:tint val="95000"/>
                <a:satMod val="160000"/>
                <a:lumMod val="116000"/>
              </a:schemeClr>
            </a:duotone>
          </a:blip>
          <a:stretch/>
        </a:blip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143AADC9-343E-43DE-A0A3-E29DEC82D2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54BA52C-E6FA-B8A4-334A-24F5F79E1286}"/>
              </a:ext>
            </a:extLst>
          </p:cNvPr>
          <p:cNvSpPr>
            <a:spLocks noGrp="1"/>
          </p:cNvSpPr>
          <p:nvPr>
            <p:ph type="title"/>
          </p:nvPr>
        </p:nvSpPr>
        <p:spPr>
          <a:xfrm>
            <a:off x="6300759" y="360218"/>
            <a:ext cx="5572182" cy="572655"/>
          </a:xfrm>
        </p:spPr>
        <p:txBody>
          <a:bodyPr>
            <a:normAutofit/>
          </a:bodyPr>
          <a:lstStyle/>
          <a:p>
            <a:r>
              <a:rPr lang="en-US" cap="none" dirty="0"/>
              <a:t>The European Situation</a:t>
            </a:r>
          </a:p>
        </p:txBody>
      </p:sp>
      <p:sp>
        <p:nvSpPr>
          <p:cNvPr id="26" name="Rectangle 25">
            <a:extLst>
              <a:ext uri="{FF2B5EF4-FFF2-40B4-BE49-F238E27FC236}">
                <a16:creationId xmlns:a16="http://schemas.microsoft.com/office/drawing/2014/main" id="{668BFF73-B693-4300-97BB-AA72232A65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2475" y="733425"/>
            <a:ext cx="5229225" cy="5391150"/>
          </a:xfrm>
          <a:prstGeom prst="rect">
            <a:avLst/>
          </a:prstGeom>
          <a:solidFill>
            <a:schemeClr val="tx1"/>
          </a:solidFill>
          <a:ln w="190500" cap="sq">
            <a:solidFill>
              <a:srgbClr val="FFFFFF"/>
            </a:solidFill>
            <a:miter lim="800000"/>
          </a:ln>
          <a:effectLst>
            <a:outerShdw blurRad="54991" dist="17780" dir="5400000" algn="ctr" rotWithShape="0">
              <a:schemeClr val="bg1">
                <a:alpha val="40000"/>
              </a:schemeClr>
            </a:outerShdw>
          </a:effectLst>
          <a:scene3d>
            <a:camera prst="orthographicFront"/>
            <a:lightRig rig="twoPt" dir="t">
              <a:rot lat="0" lon="0" rev="7200000"/>
            </a:lightRig>
          </a:scene3d>
          <a:sp3d>
            <a:bevelT w="25400" h="190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0710FE4C-DCCD-4BFE-B542-2088A2BD12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2496" y="799817"/>
            <a:ext cx="5109182" cy="5258367"/>
          </a:xfrm>
          <a:prstGeom prst="rect">
            <a:avLst/>
          </a:prstGeom>
          <a:noFill/>
          <a:ln w="127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n old person sitting on a blanket&#10;&#10;Description automatically generated with medium confidence">
            <a:extLst>
              <a:ext uri="{FF2B5EF4-FFF2-40B4-BE49-F238E27FC236}">
                <a16:creationId xmlns:a16="http://schemas.microsoft.com/office/drawing/2014/main" id="{305E8A34-52FD-0215-D468-9DA010A45FA0}"/>
              </a:ext>
            </a:extLst>
          </p:cNvPr>
          <p:cNvPicPr>
            <a:picLocks noChangeAspect="1"/>
          </p:cNvPicPr>
          <p:nvPr/>
        </p:nvPicPr>
        <p:blipFill rotWithShape="1">
          <a:blip r:embed="rId3"/>
          <a:srcRect t="5133" r="5" b="5"/>
          <a:stretch/>
        </p:blipFill>
        <p:spPr>
          <a:xfrm>
            <a:off x="1142125" y="1114869"/>
            <a:ext cx="2346605" cy="2748330"/>
          </a:xfrm>
          <a:prstGeom prst="rect">
            <a:avLst/>
          </a:prstGeom>
        </p:spPr>
      </p:pic>
      <p:sp>
        <p:nvSpPr>
          <p:cNvPr id="30" name="Rectangle 29">
            <a:extLst>
              <a:ext uri="{FF2B5EF4-FFF2-40B4-BE49-F238E27FC236}">
                <a16:creationId xmlns:a16="http://schemas.microsoft.com/office/drawing/2014/main" id="{65807171-D634-4E93-B689-BE213E225B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44002" y="1114868"/>
            <a:ext cx="1948313" cy="158956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4B124579-4ADF-4D0A-B89F-7F5A02204C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1857" y="4006972"/>
            <a:ext cx="2346873" cy="1736161"/>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CF37FB6C-E80B-7F63-70D1-0B05C260699B}"/>
              </a:ext>
            </a:extLst>
          </p:cNvPr>
          <p:cNvPicPr>
            <a:picLocks noChangeAspect="1"/>
          </p:cNvPicPr>
          <p:nvPr/>
        </p:nvPicPr>
        <p:blipFill rotWithShape="1">
          <a:blip r:embed="rId4"/>
          <a:srcRect r="-7" b="1653"/>
          <a:stretch/>
        </p:blipFill>
        <p:spPr>
          <a:xfrm>
            <a:off x="3644003" y="2861962"/>
            <a:ext cx="1948314" cy="2881170"/>
          </a:xfrm>
          <a:prstGeom prst="rect">
            <a:avLst/>
          </a:prstGeom>
        </p:spPr>
      </p:pic>
      <p:sp>
        <p:nvSpPr>
          <p:cNvPr id="3" name="Content Placeholder 2">
            <a:extLst>
              <a:ext uri="{FF2B5EF4-FFF2-40B4-BE49-F238E27FC236}">
                <a16:creationId xmlns:a16="http://schemas.microsoft.com/office/drawing/2014/main" id="{11137964-C281-20B2-B517-927D5FEF793C}"/>
              </a:ext>
            </a:extLst>
          </p:cNvPr>
          <p:cNvSpPr>
            <a:spLocks noGrp="1"/>
          </p:cNvSpPr>
          <p:nvPr>
            <p:ph idx="1"/>
          </p:nvPr>
        </p:nvSpPr>
        <p:spPr>
          <a:xfrm>
            <a:off x="6251039" y="1033881"/>
            <a:ext cx="5572182" cy="5551645"/>
          </a:xfrm>
        </p:spPr>
        <p:txBody>
          <a:bodyPr>
            <a:normAutofit fontScale="92500"/>
          </a:bodyPr>
          <a:lstStyle/>
          <a:p>
            <a:pPr>
              <a:lnSpc>
                <a:spcPct val="110000"/>
              </a:lnSpc>
            </a:pPr>
            <a:r>
              <a:rPr lang="en-US" sz="1800" dirty="0"/>
              <a:t>Three groupings of people vie for the control of Europe:</a:t>
            </a:r>
          </a:p>
          <a:p>
            <a:pPr lvl="1">
              <a:lnSpc>
                <a:spcPct val="110000"/>
              </a:lnSpc>
            </a:pPr>
            <a:r>
              <a:rPr lang="en-US" dirty="0"/>
              <a:t>The 10 Royal Families</a:t>
            </a:r>
          </a:p>
          <a:p>
            <a:pPr lvl="1">
              <a:lnSpc>
                <a:spcPct val="110000"/>
              </a:lnSpc>
            </a:pPr>
            <a:r>
              <a:rPr lang="en-US" dirty="0"/>
              <a:t>The 13 Illuminati Families</a:t>
            </a:r>
          </a:p>
          <a:p>
            <a:pPr lvl="1">
              <a:lnSpc>
                <a:spcPct val="110000"/>
              </a:lnSpc>
            </a:pPr>
            <a:r>
              <a:rPr lang="en-US" dirty="0"/>
              <a:t>The Bilderberg Group (the World Economic Forum)</a:t>
            </a:r>
          </a:p>
          <a:p>
            <a:pPr>
              <a:lnSpc>
                <a:spcPct val="110000"/>
              </a:lnSpc>
            </a:pPr>
            <a:r>
              <a:rPr lang="en-US" sz="1800" dirty="0"/>
              <a:t>The Illuminati Families exert a lot of influence over the Bilderberg Group</a:t>
            </a:r>
          </a:p>
          <a:p>
            <a:pPr>
              <a:lnSpc>
                <a:spcPct val="110000"/>
              </a:lnSpc>
            </a:pPr>
            <a:r>
              <a:rPr lang="en-US" sz="1800" dirty="0"/>
              <a:t>The Bilderberg Group serves as a “Board of Directors” for the World Economic Forum.</a:t>
            </a:r>
          </a:p>
          <a:p>
            <a:pPr>
              <a:lnSpc>
                <a:spcPct val="110000"/>
              </a:lnSpc>
            </a:pPr>
            <a:r>
              <a:rPr lang="en-US" sz="1800" dirty="0"/>
              <a:t>The first speaker at the World Economic Forum in 1971 was Otto von Hapsburg (Pictured to the left)! </a:t>
            </a:r>
          </a:p>
          <a:p>
            <a:pPr>
              <a:lnSpc>
                <a:spcPct val="110000"/>
              </a:lnSpc>
            </a:pPr>
            <a:r>
              <a:rPr lang="en-US" sz="1800" dirty="0"/>
              <a:t>Otto von Hapsburg was the Crown Prince of Austria-Hungary in 1917 and all his life, he was the primary claimant to the Austrian Throne. He died in 2011, his son Karl von Hapsburg is the “heir apparent.”</a:t>
            </a:r>
          </a:p>
        </p:txBody>
      </p:sp>
    </p:spTree>
    <p:extLst>
      <p:ext uri="{BB962C8B-B14F-4D97-AF65-F5344CB8AC3E}">
        <p14:creationId xmlns:p14="http://schemas.microsoft.com/office/powerpoint/2010/main" val="17280660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4BA52C-E6FA-B8A4-334A-24F5F79E1286}"/>
              </a:ext>
            </a:extLst>
          </p:cNvPr>
          <p:cNvSpPr>
            <a:spLocks noGrp="1"/>
          </p:cNvSpPr>
          <p:nvPr>
            <p:ph type="title"/>
          </p:nvPr>
        </p:nvSpPr>
        <p:spPr>
          <a:xfrm>
            <a:off x="913795" y="609601"/>
            <a:ext cx="10353761" cy="753374"/>
          </a:xfrm>
        </p:spPr>
        <p:txBody>
          <a:bodyPr/>
          <a:lstStyle/>
          <a:p>
            <a:r>
              <a:rPr lang="en-US" cap="none" dirty="0"/>
              <a:t>The Thirteen Illuminati Families</a:t>
            </a:r>
          </a:p>
        </p:txBody>
      </p:sp>
      <p:sp>
        <p:nvSpPr>
          <p:cNvPr id="3" name="Content Placeholder 2">
            <a:extLst>
              <a:ext uri="{FF2B5EF4-FFF2-40B4-BE49-F238E27FC236}">
                <a16:creationId xmlns:a16="http://schemas.microsoft.com/office/drawing/2014/main" id="{11137964-C281-20B2-B517-927D5FEF793C}"/>
              </a:ext>
            </a:extLst>
          </p:cNvPr>
          <p:cNvSpPr>
            <a:spLocks noGrp="1"/>
          </p:cNvSpPr>
          <p:nvPr>
            <p:ph idx="1"/>
          </p:nvPr>
        </p:nvSpPr>
        <p:spPr>
          <a:xfrm>
            <a:off x="552091" y="1362975"/>
            <a:ext cx="4252822" cy="4428225"/>
          </a:xfrm>
        </p:spPr>
        <p:txBody>
          <a:bodyPr>
            <a:normAutofit/>
          </a:bodyPr>
          <a:lstStyle/>
          <a:p>
            <a:pPr marL="457200" indent="-457200">
              <a:buFont typeface="+mj-lt"/>
              <a:buAutoNum type="arabicPeriod"/>
            </a:pPr>
            <a:r>
              <a:rPr lang="en-US" sz="2400" dirty="0"/>
              <a:t>The Astor Bloodline</a:t>
            </a:r>
          </a:p>
          <a:p>
            <a:pPr marL="457200" indent="-457200">
              <a:buFont typeface="+mj-lt"/>
              <a:buAutoNum type="arabicPeriod"/>
            </a:pPr>
            <a:r>
              <a:rPr lang="en-US" sz="2400" dirty="0"/>
              <a:t>The Bundy Bloodline</a:t>
            </a:r>
          </a:p>
          <a:p>
            <a:pPr marL="457200" indent="-457200">
              <a:buFont typeface="+mj-lt"/>
              <a:buAutoNum type="arabicPeriod"/>
            </a:pPr>
            <a:r>
              <a:rPr lang="en-US" sz="2400" dirty="0"/>
              <a:t>The Collins Bloodline</a:t>
            </a:r>
          </a:p>
          <a:p>
            <a:pPr marL="457200" indent="-457200">
              <a:buFont typeface="+mj-lt"/>
              <a:buAutoNum type="arabicPeriod"/>
            </a:pPr>
            <a:r>
              <a:rPr lang="en-US" sz="2400" dirty="0"/>
              <a:t>The DuPont Bloodline</a:t>
            </a:r>
          </a:p>
          <a:p>
            <a:pPr marL="457200" indent="-457200">
              <a:buFont typeface="+mj-lt"/>
              <a:buAutoNum type="arabicPeriod"/>
            </a:pPr>
            <a:r>
              <a:rPr lang="en-US" sz="2400" dirty="0"/>
              <a:t>The Freeman Bloodline</a:t>
            </a:r>
          </a:p>
          <a:p>
            <a:pPr marL="457200" indent="-457200">
              <a:buFont typeface="+mj-lt"/>
              <a:buAutoNum type="arabicPeriod"/>
            </a:pPr>
            <a:r>
              <a:rPr lang="en-US" sz="2400" dirty="0"/>
              <a:t>The Kennedy Bloodline</a:t>
            </a:r>
          </a:p>
          <a:p>
            <a:pPr marL="457200" indent="-457200">
              <a:buFont typeface="+mj-lt"/>
              <a:buAutoNum type="arabicPeriod"/>
            </a:pPr>
            <a:r>
              <a:rPr lang="en-US" sz="2400" dirty="0"/>
              <a:t>The Li Bloodline</a:t>
            </a:r>
          </a:p>
        </p:txBody>
      </p:sp>
      <p:sp>
        <p:nvSpPr>
          <p:cNvPr id="5" name="TextBox 4">
            <a:extLst>
              <a:ext uri="{FF2B5EF4-FFF2-40B4-BE49-F238E27FC236}">
                <a16:creationId xmlns:a16="http://schemas.microsoft.com/office/drawing/2014/main" id="{0818119B-4AA5-A9F6-5F35-A1EBE3A26BD0}"/>
              </a:ext>
            </a:extLst>
          </p:cNvPr>
          <p:cNvSpPr txBox="1"/>
          <p:nvPr/>
        </p:nvSpPr>
        <p:spPr>
          <a:xfrm>
            <a:off x="5329382" y="1362975"/>
            <a:ext cx="4790222" cy="3353803"/>
          </a:xfrm>
          <a:prstGeom prst="rect">
            <a:avLst/>
          </a:prstGeom>
          <a:noFill/>
        </p:spPr>
        <p:txBody>
          <a:bodyPr wrap="none" rtlCol="0">
            <a:spAutoFit/>
          </a:bodyPr>
          <a:lstStyle/>
          <a:p>
            <a:pPr marL="342900" indent="-342900">
              <a:lnSpc>
                <a:spcPct val="120000"/>
              </a:lnSpc>
              <a:spcBef>
                <a:spcPts val="1000"/>
              </a:spcBef>
              <a:buFont typeface="+mj-lt"/>
              <a:buAutoNum type="arabicPeriod" startAt="8"/>
            </a:pPr>
            <a:r>
              <a:rPr lang="en-US" sz="2400" dirty="0"/>
              <a:t> The Onassis Bloodline</a:t>
            </a:r>
          </a:p>
          <a:p>
            <a:pPr marL="457200" indent="-457200">
              <a:lnSpc>
                <a:spcPct val="120000"/>
              </a:lnSpc>
              <a:spcBef>
                <a:spcPts val="1000"/>
              </a:spcBef>
              <a:buFont typeface="+mj-lt"/>
              <a:buAutoNum type="arabicPeriod" startAt="8"/>
            </a:pPr>
            <a:r>
              <a:rPr lang="en-US" sz="2400" dirty="0"/>
              <a:t>The Rockefeller Bloodline</a:t>
            </a:r>
          </a:p>
          <a:p>
            <a:pPr marL="457200" indent="-457200">
              <a:lnSpc>
                <a:spcPct val="120000"/>
              </a:lnSpc>
              <a:spcBef>
                <a:spcPts val="1000"/>
              </a:spcBef>
              <a:buFont typeface="+mj-lt"/>
              <a:buAutoNum type="arabicPeriod" startAt="8"/>
            </a:pPr>
            <a:r>
              <a:rPr lang="en-US" sz="2400" dirty="0"/>
              <a:t>The Russell Bloodline</a:t>
            </a:r>
          </a:p>
          <a:p>
            <a:pPr marL="457200" indent="-457200">
              <a:lnSpc>
                <a:spcPct val="120000"/>
              </a:lnSpc>
              <a:spcBef>
                <a:spcPts val="1000"/>
              </a:spcBef>
              <a:buFont typeface="+mj-lt"/>
              <a:buAutoNum type="arabicPeriod" startAt="8"/>
            </a:pPr>
            <a:r>
              <a:rPr lang="en-US" sz="2400" dirty="0"/>
              <a:t>The van </a:t>
            </a:r>
            <a:r>
              <a:rPr lang="en-US" sz="2400" dirty="0" err="1"/>
              <a:t>Duyn</a:t>
            </a:r>
            <a:r>
              <a:rPr lang="en-US" sz="2400" dirty="0"/>
              <a:t> Bloodline</a:t>
            </a:r>
          </a:p>
          <a:p>
            <a:pPr marL="457200" indent="-457200">
              <a:lnSpc>
                <a:spcPct val="120000"/>
              </a:lnSpc>
              <a:spcBef>
                <a:spcPts val="1000"/>
              </a:spcBef>
              <a:buFont typeface="+mj-lt"/>
              <a:buAutoNum type="arabicPeriod" startAt="8"/>
            </a:pPr>
            <a:r>
              <a:rPr lang="en-US" sz="2400" b="1" dirty="0"/>
              <a:t>The Merovingian Bloodline</a:t>
            </a:r>
          </a:p>
          <a:p>
            <a:pPr marL="457200" indent="-457200">
              <a:lnSpc>
                <a:spcPct val="120000"/>
              </a:lnSpc>
              <a:spcBef>
                <a:spcPts val="1000"/>
              </a:spcBef>
              <a:buFont typeface="+mj-lt"/>
              <a:buAutoNum type="arabicPeriod" startAt="8"/>
            </a:pPr>
            <a:r>
              <a:rPr lang="en-US" sz="2400" dirty="0"/>
              <a:t>The Rothchild Bloodline</a:t>
            </a:r>
          </a:p>
        </p:txBody>
      </p:sp>
    </p:spTree>
    <p:extLst>
      <p:ext uri="{BB962C8B-B14F-4D97-AF65-F5344CB8AC3E}">
        <p14:creationId xmlns:p14="http://schemas.microsoft.com/office/powerpoint/2010/main" val="2987915864"/>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Damask">
  <a:themeElements>
    <a:clrScheme name="Damask">
      <a:dk1>
        <a:sysClr val="windowText" lastClr="000000"/>
      </a:dk1>
      <a:lt1>
        <a:sysClr val="window" lastClr="FFFFFF"/>
      </a:lt1>
      <a:dk2>
        <a:srgbClr val="2A5B7F"/>
      </a:dk2>
      <a:lt2>
        <a:srgbClr val="ABDAFC"/>
      </a:lt2>
      <a:accent1>
        <a:srgbClr val="9EC544"/>
      </a:accent1>
      <a:accent2>
        <a:srgbClr val="50BEA3"/>
      </a:accent2>
      <a:accent3>
        <a:srgbClr val="4A9CCC"/>
      </a:accent3>
      <a:accent4>
        <a:srgbClr val="9A66CA"/>
      </a:accent4>
      <a:accent5>
        <a:srgbClr val="C54F71"/>
      </a:accent5>
      <a:accent6>
        <a:srgbClr val="DE9C3C"/>
      </a:accent6>
      <a:hlink>
        <a:srgbClr val="6BA9DA"/>
      </a:hlink>
      <a:folHlink>
        <a:srgbClr val="A0BCD3"/>
      </a:folHlink>
    </a:clrScheme>
    <a:fontScheme name="Damask">
      <a:majorFont>
        <a:latin typeface="Bookman Old Style" panose="02050604050505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Rockwell" panose="020606030202050204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amask">
      <a:fillStyleLst>
        <a:solidFill>
          <a:schemeClr val="phClr"/>
        </a:solidFill>
        <a:gradFill rotWithShape="1">
          <a:gsLst>
            <a:gs pos="0">
              <a:schemeClr val="phClr">
                <a:tint val="48000"/>
                <a:satMod val="105000"/>
                <a:lumMod val="110000"/>
              </a:schemeClr>
            </a:gs>
            <a:gs pos="100000">
              <a:schemeClr val="phClr">
                <a:tint val="78000"/>
                <a:satMod val="109000"/>
                <a:lumMod val="100000"/>
              </a:schemeClr>
            </a:gs>
          </a:gsLst>
          <a:lin ang="5400000" scaled="0"/>
        </a:gradFill>
        <a:gradFill rotWithShape="1">
          <a:gsLst>
            <a:gs pos="0">
              <a:schemeClr val="phClr">
                <a:tint val="94000"/>
                <a:satMod val="100000"/>
                <a:lumMod val="104000"/>
              </a:schemeClr>
            </a:gs>
            <a:gs pos="69000">
              <a:schemeClr val="phClr">
                <a:shade val="86000"/>
                <a:satMod val="130000"/>
                <a:lumMod val="102000"/>
              </a:schemeClr>
            </a:gs>
            <a:gs pos="100000">
              <a:schemeClr val="phClr">
                <a:shade val="72000"/>
                <a:satMod val="130000"/>
                <a:lumMod val="100000"/>
              </a:schemeClr>
            </a:gs>
          </a:gsLst>
          <a:lin ang="5400000" scaled="0"/>
        </a:gradFill>
      </a:fillStyleLst>
      <a:lnStyleLst>
        <a:ln w="12700"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50800" dist="38100" dir="5400000" sy="96000" rotWithShape="0">
              <a:srgbClr val="000000">
                <a:alpha val="54000"/>
              </a:srgbClr>
            </a:outerShdw>
          </a:effectLst>
        </a:effectStyle>
        <a:effectStyle>
          <a:effectLst>
            <a:outerShdw blurRad="76200" dist="38100" dir="5400000" algn="ctr" rotWithShape="0">
              <a:srgbClr val="000000">
                <a:alpha val="76000"/>
              </a:srgbClr>
            </a:outerShdw>
          </a:effectLst>
          <a:scene3d>
            <a:camera prst="orthographicFront">
              <a:rot lat="0" lon="0" rev="0"/>
            </a:camera>
            <a:lightRig rig="balanced" dir="t"/>
          </a:scene3d>
          <a:sp3d prstMaterial="matte">
            <a:bevelT w="25400" h="25400" prst="relaxedInset"/>
          </a:sp3d>
        </a:effectStyle>
      </a:effectStyleLst>
      <a:bgFillStyleLst>
        <a:solidFill>
          <a:schemeClr val="phClr"/>
        </a:solidFill>
        <a:solidFill>
          <a:schemeClr val="phClr">
            <a:tint val="95000"/>
            <a:satMod val="170000"/>
          </a:schemeClr>
        </a:solidFill>
        <a:blipFill rotWithShape="1">
          <a:blip xmlns:r="http://schemas.openxmlformats.org/officeDocument/2006/relationships" r:embed="rId1">
            <a:duotone>
              <a:schemeClr val="phClr">
                <a:shade val="18000"/>
                <a:satMod val="160000"/>
                <a:lumMod val="28000"/>
              </a:schemeClr>
              <a:schemeClr val="phClr">
                <a:tint val="95000"/>
                <a:satMod val="160000"/>
                <a:lumMod val="116000"/>
              </a:schemeClr>
            </a:duotone>
          </a:blip>
          <a:stretch/>
        </a:blipFill>
      </a:bgFillStyleLst>
    </a:fmtScheme>
  </a:themeElements>
  <a:objectDefaults/>
  <a:extraClrSchemeLst/>
  <a:extLst>
    <a:ext uri="{05A4C25C-085E-4340-85A3-A5531E510DB2}">
      <thm15:themeFamily xmlns:thm15="http://schemas.microsoft.com/office/thememl/2012/main" name="Damask" id="{F9A299A0-33D0-4E0F-9F3F-7163E3744208}" vid="{746EEEEA-FB6A-406B-B510-531588D54811}"/>
    </a:ext>
  </a:extLst>
</a:theme>
</file>

<file path=ppt/theme/theme2.xml><?xml version="1.0" encoding="utf-8"?>
<a:theme xmlns:a="http://schemas.openxmlformats.org/drawingml/2006/main" name="3DFloatVTI">
  <a:themeElements>
    <a:clrScheme name="Float">
      <a:dk1>
        <a:sysClr val="windowText" lastClr="000000"/>
      </a:dk1>
      <a:lt1>
        <a:sysClr val="window" lastClr="FFFFFF"/>
      </a:lt1>
      <a:dk2>
        <a:srgbClr val="1B192E"/>
      </a:dk2>
      <a:lt2>
        <a:srgbClr val="EAE5EB"/>
      </a:lt2>
      <a:accent1>
        <a:srgbClr val="13BE89"/>
      </a:accent1>
      <a:accent2>
        <a:srgbClr val="12B1BF"/>
      </a:accent2>
      <a:accent3>
        <a:srgbClr val="D40AA8"/>
      </a:accent3>
      <a:accent4>
        <a:srgbClr val="B86E62"/>
      </a:accent4>
      <a:accent5>
        <a:srgbClr val="A3A3C1"/>
      </a:accent5>
      <a:accent6>
        <a:srgbClr val="37335B"/>
      </a:accent6>
      <a:hlink>
        <a:srgbClr val="0066FF"/>
      </a:hlink>
      <a:folHlink>
        <a:srgbClr val="666699"/>
      </a:folHlink>
    </a:clrScheme>
    <a:fontScheme name="Float">
      <a:majorFont>
        <a:latin typeface="Walbaum Display"/>
        <a:ea typeface=""/>
        <a:cs typeface=""/>
      </a:majorFont>
      <a:minorFont>
        <a:latin typeface="Gill Sans M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3DFloatVTI" id="{F59BA300-ED19-4B39-9AE3-7882B1DE8B78}" vid="{0FEC63E3-719F-4F50-9F1E-5B8BAF39109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9677210f24a1be23c92c90fd886aa0aa">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60e05723c5c1908df1a1a4ebf11d344e"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FD9A38F-9A2C-42E5-9013-4C4B1FFCB4F6}">
  <ds:schemaRefs>
    <ds:schemaRef ds:uri="http://schemas.microsoft.com/office/2006/metadata/properties"/>
    <ds:schemaRef ds:uri="http://schemas.microsoft.com/office/infopath/2007/PartnerControls"/>
    <ds:schemaRef ds:uri="71af3243-3dd4-4a8d-8c0d-dd76da1f02a5"/>
  </ds:schemaRefs>
</ds:datastoreItem>
</file>

<file path=customXml/itemProps2.xml><?xml version="1.0" encoding="utf-8"?>
<ds:datastoreItem xmlns:ds="http://schemas.openxmlformats.org/officeDocument/2006/customXml" ds:itemID="{8C45FB24-BEC6-4D44-888B-84AEBBA2DC09}">
  <ds:schemaRefs>
    <ds:schemaRef ds:uri="http://schemas.microsoft.com/sharepoint/v3/contenttype/forms"/>
  </ds:schemaRefs>
</ds:datastoreItem>
</file>

<file path=customXml/itemProps3.xml><?xml version="1.0" encoding="utf-8"?>
<ds:datastoreItem xmlns:ds="http://schemas.openxmlformats.org/officeDocument/2006/customXml" ds:itemID="{07ECF6D8-9EA4-45A1-AFEB-B7C326AF085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Crop design</Template>
  <TotalTime>692</TotalTime>
  <Words>4442</Words>
  <Application>Microsoft Office PowerPoint</Application>
  <PresentationFormat>Widescreen</PresentationFormat>
  <Paragraphs>259</Paragraphs>
  <Slides>52</Slides>
  <Notes>0</Notes>
  <HiddenSlides>0</HiddenSlides>
  <MMClips>2</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52</vt:i4>
      </vt:variant>
    </vt:vector>
  </HeadingPairs>
  <TitlesOfParts>
    <vt:vector size="60" baseType="lpstr">
      <vt:lpstr>Arial</vt:lpstr>
      <vt:lpstr>Bookman Old Style</vt:lpstr>
      <vt:lpstr>Calibri</vt:lpstr>
      <vt:lpstr>Gill Sans MT</vt:lpstr>
      <vt:lpstr>Rockwell</vt:lpstr>
      <vt:lpstr>Walbaum Display</vt:lpstr>
      <vt:lpstr>Damask</vt:lpstr>
      <vt:lpstr>3DFloatVTI</vt:lpstr>
      <vt:lpstr>The 2023 Financial Crisis Part II</vt:lpstr>
      <vt:lpstr>Fair Use Notice</vt:lpstr>
      <vt:lpstr>Disclaimer</vt:lpstr>
      <vt:lpstr>18 U.S. Code §241 - Conspiracy Against Rights</vt:lpstr>
      <vt:lpstr>Creation of the Seven Royal Families</vt:lpstr>
      <vt:lpstr>Creation of the Seven Royal Families</vt:lpstr>
      <vt:lpstr>Creation of the Seven Royal Families</vt:lpstr>
      <vt:lpstr>The European Situation</vt:lpstr>
      <vt:lpstr>The Thirteen Illuminati Families</vt:lpstr>
      <vt:lpstr>The Ten Royal Families of Europe</vt:lpstr>
      <vt:lpstr>The Ten Royal Families of Europe</vt:lpstr>
      <vt:lpstr>The “Monkey Wrench” in the Works</vt:lpstr>
      <vt:lpstr>The Banking Cartel’s Failures</vt:lpstr>
      <vt:lpstr>The Banking Cartel’s Failures</vt:lpstr>
      <vt:lpstr>The Policies of the Last French Empire</vt:lpstr>
      <vt:lpstr>The Last French Empire</vt:lpstr>
      <vt:lpstr>The Republican France</vt:lpstr>
      <vt:lpstr>The Second Reich in the 20th Century</vt:lpstr>
      <vt:lpstr>The Second Reich in the 20th Century</vt:lpstr>
      <vt:lpstr>The Second Reich in the 20th Century</vt:lpstr>
      <vt:lpstr>The Results of World War I</vt:lpstr>
      <vt:lpstr>The Bankers Results of World War I</vt:lpstr>
      <vt:lpstr>The Bankers Results of World War I</vt:lpstr>
      <vt:lpstr>President Warren Harding</vt:lpstr>
      <vt:lpstr>The Bankers’ Results of World War I</vt:lpstr>
      <vt:lpstr>The Bankers’ Results of World War I</vt:lpstr>
      <vt:lpstr>The Royal Families Plot to Subject the World</vt:lpstr>
      <vt:lpstr>The Royal Families Plot to Subject the World</vt:lpstr>
      <vt:lpstr>The Bankers’ Results of World War II</vt:lpstr>
      <vt:lpstr>The Bankers’ Results of World War II</vt:lpstr>
      <vt:lpstr>The Bankers’ Results of World War II</vt:lpstr>
      <vt:lpstr>The Bankers’ Results After World War II</vt:lpstr>
      <vt:lpstr>The Royal Families After World War II</vt:lpstr>
      <vt:lpstr>The Royal Families After World War II</vt:lpstr>
      <vt:lpstr>Banking in the United States</vt:lpstr>
      <vt:lpstr>Banking in the United States</vt:lpstr>
      <vt:lpstr>Banking in the United States</vt:lpstr>
      <vt:lpstr>Banking in the United States</vt:lpstr>
      <vt:lpstr>Interest Rate Analysis</vt:lpstr>
      <vt:lpstr>Interest Rates</vt:lpstr>
      <vt:lpstr>Interest Rates</vt:lpstr>
      <vt:lpstr>Trump Financial Policies</vt:lpstr>
      <vt:lpstr>The 2020 Panic</vt:lpstr>
      <vt:lpstr>The Silicon Valley Bank Debacle</vt:lpstr>
      <vt:lpstr>Silicon Valley Bank Analysis</vt:lpstr>
      <vt:lpstr>Silicon Valley Bank Analysis</vt:lpstr>
      <vt:lpstr>Silicon Valley Bank Analysis</vt:lpstr>
      <vt:lpstr>Mark to Market Accounting</vt:lpstr>
      <vt:lpstr>Mark to Market Accounting</vt:lpstr>
      <vt:lpstr>Mark to Market Accounting</vt:lpstr>
      <vt:lpstr>Mark to Market Accounting</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2023 Financial Crisis Part II</dc:title>
  <dc:creator>Tom Mack</dc:creator>
  <cp:lastModifiedBy>Tom Mack</cp:lastModifiedBy>
  <cp:revision>7</cp:revision>
  <dcterms:created xsi:type="dcterms:W3CDTF">2023-05-12T23:47:55Z</dcterms:created>
  <dcterms:modified xsi:type="dcterms:W3CDTF">2023-05-19T06:47:10Z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